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3" r:id="rId5"/>
  </p:sldMasterIdLst>
  <p:notesMasterIdLst>
    <p:notesMasterId r:id="rId31"/>
  </p:notesMasterIdLst>
  <p:handoutMasterIdLst>
    <p:handoutMasterId r:id="rId32"/>
  </p:handoutMasterIdLst>
  <p:sldIdLst>
    <p:sldId id="257" r:id="rId6"/>
    <p:sldId id="273" r:id="rId7"/>
    <p:sldId id="276" r:id="rId8"/>
    <p:sldId id="295" r:id="rId9"/>
    <p:sldId id="278" r:id="rId10"/>
    <p:sldId id="279" r:id="rId11"/>
    <p:sldId id="281" r:id="rId12"/>
    <p:sldId id="280" r:id="rId13"/>
    <p:sldId id="283" r:id="rId14"/>
    <p:sldId id="282" r:id="rId15"/>
    <p:sldId id="284" r:id="rId16"/>
    <p:sldId id="285" r:id="rId17"/>
    <p:sldId id="293" r:id="rId18"/>
    <p:sldId id="294" r:id="rId19"/>
    <p:sldId id="297" r:id="rId20"/>
    <p:sldId id="267" r:id="rId21"/>
    <p:sldId id="286" r:id="rId22"/>
    <p:sldId id="274" r:id="rId23"/>
    <p:sldId id="287" r:id="rId24"/>
    <p:sldId id="288" r:id="rId25"/>
    <p:sldId id="289" r:id="rId26"/>
    <p:sldId id="290" r:id="rId27"/>
    <p:sldId id="291" r:id="rId28"/>
    <p:sldId id="292" r:id="rId29"/>
    <p:sldId id="258" r:id="rId30"/>
  </p:sldIdLst>
  <p:sldSz cx="12192000" cy="6858000"/>
  <p:notesSz cx="6797675" cy="9926638"/>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相原　宏美" initials="相原　宏美" lastIdx="1" clrIdx="0">
    <p:extLst>
      <p:ext uri="{19B8F6BF-5375-455C-9EA6-DF929625EA0E}">
        <p15:presenceInfo xmlns:p15="http://schemas.microsoft.com/office/powerpoint/2012/main" userId="S-1-5-21-3871749556-3155668491-3544771237-12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CCFF99"/>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95057" autoAdjust="0"/>
  </p:normalViewPr>
  <p:slideViewPr>
    <p:cSldViewPr>
      <p:cViewPr varScale="1">
        <p:scale>
          <a:sx n="68" d="100"/>
          <a:sy n="68" d="100"/>
        </p:scale>
        <p:origin x="738" y="6"/>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7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相原 宏一" userId="4914b50843476a56" providerId="LiveId" clId="{6380DD66-4C70-4348-A447-18FAD449999D}"/>
    <pc:docChg chg="undo custSel addSld modSld">
      <pc:chgData name="相原 宏一" userId="4914b50843476a56" providerId="LiveId" clId="{6380DD66-4C70-4348-A447-18FAD449999D}" dt="2022-11-27T12:09:37.907" v="3134" actId="20577"/>
      <pc:docMkLst>
        <pc:docMk/>
      </pc:docMkLst>
      <pc:sldChg chg="modSp mod">
        <pc:chgData name="相原 宏一" userId="4914b50843476a56" providerId="LiveId" clId="{6380DD66-4C70-4348-A447-18FAD449999D}" dt="2022-11-27T04:18:46.987" v="131" actId="14100"/>
        <pc:sldMkLst>
          <pc:docMk/>
          <pc:sldMk cId="2798047096" sldId="257"/>
        </pc:sldMkLst>
        <pc:spChg chg="mod">
          <ac:chgData name="相原 宏一" userId="4914b50843476a56" providerId="LiveId" clId="{6380DD66-4C70-4348-A447-18FAD449999D}" dt="2022-11-27T04:18:46.987" v="131" actId="14100"/>
          <ac:spMkLst>
            <pc:docMk/>
            <pc:sldMk cId="2798047096" sldId="257"/>
            <ac:spMk id="15" creationId="{EC31C0F5-0F84-4906-8092-011456B32033}"/>
          </ac:spMkLst>
        </pc:spChg>
      </pc:sldChg>
      <pc:sldChg chg="modSp">
        <pc:chgData name="相原 宏一" userId="4914b50843476a56" providerId="LiveId" clId="{6380DD66-4C70-4348-A447-18FAD449999D}" dt="2022-11-27T12:09:37.907" v="3134" actId="20577"/>
        <pc:sldMkLst>
          <pc:docMk/>
          <pc:sldMk cId="684342303" sldId="258"/>
        </pc:sldMkLst>
        <pc:spChg chg="mod">
          <ac:chgData name="相原 宏一" userId="4914b50843476a56" providerId="LiveId" clId="{6380DD66-4C70-4348-A447-18FAD449999D}" dt="2022-11-27T12:09:37.907" v="3134" actId="20577"/>
          <ac:spMkLst>
            <pc:docMk/>
            <pc:sldMk cId="684342303" sldId="258"/>
            <ac:spMk id="3" creationId="{72FDE93C-AA97-415D-AD4E-E3ED0F021F88}"/>
          </ac:spMkLst>
        </pc:spChg>
      </pc:sldChg>
      <pc:sldChg chg="modSp">
        <pc:chgData name="相原 宏一" userId="4914b50843476a56" providerId="LiveId" clId="{6380DD66-4C70-4348-A447-18FAD449999D}" dt="2022-11-27T12:05:46.872" v="2883" actId="6549"/>
        <pc:sldMkLst>
          <pc:docMk/>
          <pc:sldMk cId="3032947896" sldId="274"/>
        </pc:sldMkLst>
        <pc:spChg chg="mod">
          <ac:chgData name="相原 宏一" userId="4914b50843476a56" providerId="LiveId" clId="{6380DD66-4C70-4348-A447-18FAD449999D}" dt="2022-11-27T12:05:46.872" v="2883" actId="6549"/>
          <ac:spMkLst>
            <pc:docMk/>
            <pc:sldMk cId="3032947896" sldId="274"/>
            <ac:spMk id="12" creationId="{AEE659DB-8780-42DA-A4B8-32ADA7EF72D6}"/>
          </ac:spMkLst>
        </pc:spChg>
      </pc:sldChg>
      <pc:sldChg chg="addSp delSp modSp mod addAnim delAnim modAnim">
        <pc:chgData name="相原 宏一" userId="4914b50843476a56" providerId="LiveId" clId="{6380DD66-4C70-4348-A447-18FAD449999D}" dt="2022-11-27T06:18:23.949" v="923"/>
        <pc:sldMkLst>
          <pc:docMk/>
          <pc:sldMk cId="2474091270" sldId="276"/>
        </pc:sldMkLst>
        <pc:spChg chg="add mod">
          <ac:chgData name="相原 宏一" userId="4914b50843476a56" providerId="LiveId" clId="{6380DD66-4C70-4348-A447-18FAD449999D}" dt="2022-11-27T05:50:42.485" v="641" actId="1076"/>
          <ac:spMkLst>
            <pc:docMk/>
            <pc:sldMk cId="2474091270" sldId="276"/>
            <ac:spMk id="6" creationId="{58E8C3C4-070B-FCD8-29DA-B6CEB94C4C8B}"/>
          </ac:spMkLst>
        </pc:spChg>
        <pc:spChg chg="add mod">
          <ac:chgData name="相原 宏一" userId="4914b50843476a56" providerId="LiveId" clId="{6380DD66-4C70-4348-A447-18FAD449999D}" dt="2022-11-27T05:51:57.519" v="656" actId="1076"/>
          <ac:spMkLst>
            <pc:docMk/>
            <pc:sldMk cId="2474091270" sldId="276"/>
            <ac:spMk id="8" creationId="{CADC1559-9F29-02A4-6469-0AD2AF9E0641}"/>
          </ac:spMkLst>
        </pc:spChg>
        <pc:spChg chg="mod">
          <ac:chgData name="相原 宏一" userId="4914b50843476a56" providerId="LiveId" clId="{6380DD66-4C70-4348-A447-18FAD449999D}" dt="2022-11-27T05:52:47.742" v="663" actId="1076"/>
          <ac:spMkLst>
            <pc:docMk/>
            <pc:sldMk cId="2474091270" sldId="276"/>
            <ac:spMk id="14" creationId="{705F505E-7975-43CA-8A2B-F65601DF7C2D}"/>
          </ac:spMkLst>
        </pc:spChg>
        <pc:spChg chg="add del">
          <ac:chgData name="相原 宏一" userId="4914b50843476a56" providerId="LiveId" clId="{6380DD66-4C70-4348-A447-18FAD449999D}" dt="2022-11-27T04:29:13.326" v="281" actId="11529"/>
          <ac:spMkLst>
            <pc:docMk/>
            <pc:sldMk cId="2474091270" sldId="276"/>
            <ac:spMk id="18" creationId="{1B8959ED-45F0-BFA2-810A-DCA87DF33F3E}"/>
          </ac:spMkLst>
        </pc:spChg>
        <pc:spChg chg="add mod">
          <ac:chgData name="相原 宏一" userId="4914b50843476a56" providerId="LiveId" clId="{6380DD66-4C70-4348-A447-18FAD449999D}" dt="2022-11-27T05:52:14.742" v="659" actId="1076"/>
          <ac:spMkLst>
            <pc:docMk/>
            <pc:sldMk cId="2474091270" sldId="276"/>
            <ac:spMk id="21" creationId="{4587703F-CA84-429F-2480-C8DC4938C44E}"/>
          </ac:spMkLst>
        </pc:spChg>
        <pc:spChg chg="mod">
          <ac:chgData name="相原 宏一" userId="4914b50843476a56" providerId="LiveId" clId="{6380DD66-4C70-4348-A447-18FAD449999D}" dt="2022-11-27T05:51:00.262" v="644" actId="1076"/>
          <ac:spMkLst>
            <pc:docMk/>
            <pc:sldMk cId="2474091270" sldId="276"/>
            <ac:spMk id="36" creationId="{2DB57C37-74B4-44E7-80AC-7888B88BDF52}"/>
          </ac:spMkLst>
        </pc:spChg>
        <pc:spChg chg="mod">
          <ac:chgData name="相原 宏一" userId="4914b50843476a56" providerId="LiveId" clId="{6380DD66-4C70-4348-A447-18FAD449999D}" dt="2022-11-27T05:51:03.557" v="645" actId="1076"/>
          <ac:spMkLst>
            <pc:docMk/>
            <pc:sldMk cId="2474091270" sldId="276"/>
            <ac:spMk id="37" creationId="{F83AEE8E-276B-440B-B95C-0D1016FBDAE2}"/>
          </ac:spMkLst>
        </pc:spChg>
        <pc:spChg chg="mod">
          <ac:chgData name="相原 宏一" userId="4914b50843476a56" providerId="LiveId" clId="{6380DD66-4C70-4348-A447-18FAD449999D}" dt="2022-11-27T05:50:45.693" v="642" actId="1076"/>
          <ac:spMkLst>
            <pc:docMk/>
            <pc:sldMk cId="2474091270" sldId="276"/>
            <ac:spMk id="38" creationId="{93B79F5B-B8C3-4684-9EDB-4607B90714EC}"/>
          </ac:spMkLst>
        </pc:spChg>
        <pc:spChg chg="mod">
          <ac:chgData name="相原 宏一" userId="4914b50843476a56" providerId="LiveId" clId="{6380DD66-4C70-4348-A447-18FAD449999D}" dt="2022-11-27T05:51:22.518" v="648" actId="14100"/>
          <ac:spMkLst>
            <pc:docMk/>
            <pc:sldMk cId="2474091270" sldId="276"/>
            <ac:spMk id="39" creationId="{D630F26A-5C21-4F57-B645-50AFE2E2CAC3}"/>
          </ac:spMkLst>
        </pc:spChg>
        <pc:spChg chg="mod">
          <ac:chgData name="相原 宏一" userId="4914b50843476a56" providerId="LiveId" clId="{6380DD66-4C70-4348-A447-18FAD449999D}" dt="2022-11-27T05:51:38.197" v="652" actId="1076"/>
          <ac:spMkLst>
            <pc:docMk/>
            <pc:sldMk cId="2474091270" sldId="276"/>
            <ac:spMk id="40" creationId="{9161855E-F1AB-4313-91ED-90592650B77D}"/>
          </ac:spMkLst>
        </pc:spChg>
        <pc:spChg chg="mod">
          <ac:chgData name="相原 宏一" userId="4914b50843476a56" providerId="LiveId" clId="{6380DD66-4C70-4348-A447-18FAD449999D}" dt="2022-11-27T04:31:18.948" v="324" actId="14100"/>
          <ac:spMkLst>
            <pc:docMk/>
            <pc:sldMk cId="2474091270" sldId="276"/>
            <ac:spMk id="41" creationId="{F2FB5DF6-C949-47F7-AE47-DFA9A0AC4FF2}"/>
          </ac:spMkLst>
        </pc:spChg>
        <pc:spChg chg="mod">
          <ac:chgData name="相原 宏一" userId="4914b50843476a56" providerId="LiveId" clId="{6380DD66-4C70-4348-A447-18FAD449999D}" dt="2022-11-27T04:31:26.707" v="325" actId="1076"/>
          <ac:spMkLst>
            <pc:docMk/>
            <pc:sldMk cId="2474091270" sldId="276"/>
            <ac:spMk id="42" creationId="{F2D753C8-694B-46CF-AEDD-D07845C8D9DB}"/>
          </ac:spMkLst>
        </pc:spChg>
        <pc:spChg chg="mod">
          <ac:chgData name="相原 宏一" userId="4914b50843476a56" providerId="LiveId" clId="{6380DD66-4C70-4348-A447-18FAD449999D}" dt="2022-11-27T05:50:35.438" v="639" actId="14100"/>
          <ac:spMkLst>
            <pc:docMk/>
            <pc:sldMk cId="2474091270" sldId="276"/>
            <ac:spMk id="43" creationId="{EA4E3DF8-9ADC-4DA6-8481-684C0A1AFF15}"/>
          </ac:spMkLst>
        </pc:spChg>
        <pc:spChg chg="mod">
          <ac:chgData name="相原 宏一" userId="4914b50843476a56" providerId="LiveId" clId="{6380DD66-4C70-4348-A447-18FAD449999D}" dt="2022-11-27T04:30:25.663" v="316" actId="1076"/>
          <ac:spMkLst>
            <pc:docMk/>
            <pc:sldMk cId="2474091270" sldId="276"/>
            <ac:spMk id="44" creationId="{6B4571E0-E975-469F-9E46-8557463CDECA}"/>
          </ac:spMkLst>
        </pc:spChg>
        <pc:spChg chg="mod">
          <ac:chgData name="相原 宏一" userId="4914b50843476a56" providerId="LiveId" clId="{6380DD66-4C70-4348-A447-18FAD449999D}" dt="2022-11-27T04:33:08.859" v="329" actId="14100"/>
          <ac:spMkLst>
            <pc:docMk/>
            <pc:sldMk cId="2474091270" sldId="276"/>
            <ac:spMk id="45" creationId="{FE2E3421-18D3-4A27-AE7B-63266779213B}"/>
          </ac:spMkLst>
        </pc:spChg>
        <pc:picChg chg="mod">
          <ac:chgData name="相原 宏一" userId="4914b50843476a56" providerId="LiveId" clId="{6380DD66-4C70-4348-A447-18FAD449999D}" dt="2022-11-27T05:52:22.086" v="660" actId="1076"/>
          <ac:picMkLst>
            <pc:docMk/>
            <pc:sldMk cId="2474091270" sldId="276"/>
            <ac:picMk id="13" creationId="{9C9D1388-BE39-4FA4-8EF9-C89E3B737ADE}"/>
          </ac:picMkLst>
        </pc:picChg>
        <pc:cxnChg chg="add mod">
          <ac:chgData name="相原 宏一" userId="4914b50843476a56" providerId="LiveId" clId="{6380DD66-4C70-4348-A447-18FAD449999D}" dt="2022-11-27T04:20:22.047" v="140" actId="1582"/>
          <ac:cxnSpMkLst>
            <pc:docMk/>
            <pc:sldMk cId="2474091270" sldId="276"/>
            <ac:cxnSpMk id="3" creationId="{19CC19F6-21DC-4D7B-CDFF-D3C1518F74CF}"/>
          </ac:cxnSpMkLst>
        </pc:cxnChg>
        <pc:cxnChg chg="add mod">
          <ac:chgData name="相原 宏一" userId="4914b50843476a56" providerId="LiveId" clId="{6380DD66-4C70-4348-A447-18FAD449999D}" dt="2022-11-27T05:52:07.102" v="658" actId="14100"/>
          <ac:cxnSpMkLst>
            <pc:docMk/>
            <pc:sldMk cId="2474091270" sldId="276"/>
            <ac:cxnSpMk id="7" creationId="{224FF67B-75CA-3C4A-A97B-4AB1BF78995A}"/>
          </ac:cxnSpMkLst>
        </pc:cxnChg>
        <pc:cxnChg chg="del">
          <ac:chgData name="相原 宏一" userId="4914b50843476a56" providerId="LiveId" clId="{6380DD66-4C70-4348-A447-18FAD449999D}" dt="2022-11-27T04:19:55.193" v="137" actId="21"/>
          <ac:cxnSpMkLst>
            <pc:docMk/>
            <pc:sldMk cId="2474091270" sldId="276"/>
            <ac:cxnSpMk id="27" creationId="{E62D8AA1-B3AF-4992-9907-EA970A9FDD80}"/>
          </ac:cxnSpMkLst>
        </pc:cxnChg>
        <pc:cxnChg chg="mod">
          <ac:chgData name="相原 宏一" userId="4914b50843476a56" providerId="LiveId" clId="{6380DD66-4C70-4348-A447-18FAD449999D}" dt="2022-11-27T05:51:14.406" v="646" actId="1076"/>
          <ac:cxnSpMkLst>
            <pc:docMk/>
            <pc:sldMk cId="2474091270" sldId="276"/>
            <ac:cxnSpMk id="30" creationId="{16DB3D19-DF39-4454-9793-6E7975A67E78}"/>
          </ac:cxnSpMkLst>
        </pc:cxnChg>
        <pc:cxnChg chg="mod">
          <ac:chgData name="相原 宏一" userId="4914b50843476a56" providerId="LiveId" clId="{6380DD66-4C70-4348-A447-18FAD449999D}" dt="2022-11-27T05:51:32.293" v="651" actId="1076"/>
          <ac:cxnSpMkLst>
            <pc:docMk/>
            <pc:sldMk cId="2474091270" sldId="276"/>
            <ac:cxnSpMk id="34" creationId="{FDAA0B8B-DC90-4756-B11D-EEF654916B9F}"/>
          </ac:cxnSpMkLst>
        </pc:cxnChg>
      </pc:sldChg>
      <pc:sldChg chg="addSp delSp modSp mod delAnim modAnim modNotesTx">
        <pc:chgData name="相原 宏一" userId="4914b50843476a56" providerId="LiveId" clId="{6380DD66-4C70-4348-A447-18FAD449999D}" dt="2022-11-27T09:22:31.279" v="1879"/>
        <pc:sldMkLst>
          <pc:docMk/>
          <pc:sldMk cId="2323926787" sldId="280"/>
        </pc:sldMkLst>
        <pc:spChg chg="mod">
          <ac:chgData name="相原 宏一" userId="4914b50843476a56" providerId="LiveId" clId="{6380DD66-4C70-4348-A447-18FAD449999D}" dt="2022-11-27T09:17:54.799" v="1843" actId="20577"/>
          <ac:spMkLst>
            <pc:docMk/>
            <pc:sldMk cId="2323926787" sldId="280"/>
            <ac:spMk id="8" creationId="{68123C3B-33E3-4291-B77B-6F76329660A6}"/>
          </ac:spMkLst>
        </pc:spChg>
        <pc:spChg chg="mod">
          <ac:chgData name="相原 宏一" userId="4914b50843476a56" providerId="LiveId" clId="{6380DD66-4C70-4348-A447-18FAD449999D}" dt="2022-11-27T08:37:41.976" v="1224" actId="14100"/>
          <ac:spMkLst>
            <pc:docMk/>
            <pc:sldMk cId="2323926787" sldId="280"/>
            <ac:spMk id="9" creationId="{9614C893-3493-4C50-AEED-FCAA39579E49}"/>
          </ac:spMkLst>
        </pc:spChg>
        <pc:spChg chg="mod">
          <ac:chgData name="相原 宏一" userId="4914b50843476a56" providerId="LiveId" clId="{6380DD66-4C70-4348-A447-18FAD449999D}" dt="2022-11-27T06:31:13.921" v="988" actId="14100"/>
          <ac:spMkLst>
            <pc:docMk/>
            <pc:sldMk cId="2323926787" sldId="280"/>
            <ac:spMk id="11" creationId="{C7199541-DB9A-4202-A0D5-496818C7235C}"/>
          </ac:spMkLst>
        </pc:spChg>
        <pc:spChg chg="mod">
          <ac:chgData name="相原 宏一" userId="4914b50843476a56" providerId="LiveId" clId="{6380DD66-4C70-4348-A447-18FAD449999D}" dt="2022-11-27T06:34:31.921" v="1019" actId="1076"/>
          <ac:spMkLst>
            <pc:docMk/>
            <pc:sldMk cId="2323926787" sldId="280"/>
            <ac:spMk id="12" creationId="{E0CAF91A-0023-4DE8-9C71-32B005C2E1B3}"/>
          </ac:spMkLst>
        </pc:spChg>
        <pc:spChg chg="mod">
          <ac:chgData name="相原 宏一" userId="4914b50843476a56" providerId="LiveId" clId="{6380DD66-4C70-4348-A447-18FAD449999D}" dt="2022-11-27T06:34:15.497" v="1016" actId="1076"/>
          <ac:spMkLst>
            <pc:docMk/>
            <pc:sldMk cId="2323926787" sldId="280"/>
            <ac:spMk id="13" creationId="{179E6BC6-0D3C-498B-89F8-F94F2AF6719C}"/>
          </ac:spMkLst>
        </pc:spChg>
        <pc:spChg chg="mod">
          <ac:chgData name="相原 宏一" userId="4914b50843476a56" providerId="LiveId" clId="{6380DD66-4C70-4348-A447-18FAD449999D}" dt="2022-11-27T06:34:07.425" v="1013" actId="1076"/>
          <ac:spMkLst>
            <pc:docMk/>
            <pc:sldMk cId="2323926787" sldId="280"/>
            <ac:spMk id="14" creationId="{A8D88711-F3FF-49AE-82D2-AB64B3F5C9F0}"/>
          </ac:spMkLst>
        </pc:spChg>
        <pc:spChg chg="mod">
          <ac:chgData name="相原 宏一" userId="4914b50843476a56" providerId="LiveId" clId="{6380DD66-4C70-4348-A447-18FAD449999D}" dt="2022-11-27T08:38:47.699" v="1247" actId="1036"/>
          <ac:spMkLst>
            <pc:docMk/>
            <pc:sldMk cId="2323926787" sldId="280"/>
            <ac:spMk id="16" creationId="{FCE2E442-564E-4D7B-94B9-3671E68DB641}"/>
          </ac:spMkLst>
        </pc:spChg>
        <pc:spChg chg="mod">
          <ac:chgData name="相原 宏一" userId="4914b50843476a56" providerId="LiveId" clId="{6380DD66-4C70-4348-A447-18FAD449999D}" dt="2022-11-27T06:34:34.563" v="1020" actId="1076"/>
          <ac:spMkLst>
            <pc:docMk/>
            <pc:sldMk cId="2323926787" sldId="280"/>
            <ac:spMk id="17" creationId="{E69499F3-536B-4006-BE4C-F285B646B049}"/>
          </ac:spMkLst>
        </pc:spChg>
        <pc:spChg chg="mod">
          <ac:chgData name="相原 宏一" userId="4914b50843476a56" providerId="LiveId" clId="{6380DD66-4C70-4348-A447-18FAD449999D}" dt="2022-11-27T06:34:24.434" v="1017" actId="1076"/>
          <ac:spMkLst>
            <pc:docMk/>
            <pc:sldMk cId="2323926787" sldId="280"/>
            <ac:spMk id="18" creationId="{E4EDC2DA-BA46-4930-AEA8-D5DE6A62634F}"/>
          </ac:spMkLst>
        </pc:spChg>
        <pc:spChg chg="mod">
          <ac:chgData name="相原 宏一" userId="4914b50843476a56" providerId="LiveId" clId="{6380DD66-4C70-4348-A447-18FAD449999D}" dt="2022-11-27T06:34:11.017" v="1014" actId="1076"/>
          <ac:spMkLst>
            <pc:docMk/>
            <pc:sldMk cId="2323926787" sldId="280"/>
            <ac:spMk id="19" creationId="{C0724EAE-9C66-4FD4-9292-FE750FFB9214}"/>
          </ac:spMkLst>
        </pc:spChg>
        <pc:spChg chg="del">
          <ac:chgData name="相原 宏一" userId="4914b50843476a56" providerId="LiveId" clId="{6380DD66-4C70-4348-A447-18FAD449999D}" dt="2022-11-27T06:31:46.255" v="992" actId="21"/>
          <ac:spMkLst>
            <pc:docMk/>
            <pc:sldMk cId="2323926787" sldId="280"/>
            <ac:spMk id="21" creationId="{2DF67DFE-CB49-4A6F-B87D-6F7C6CBA1740}"/>
          </ac:spMkLst>
        </pc:spChg>
        <pc:spChg chg="del">
          <ac:chgData name="相原 宏一" userId="4914b50843476a56" providerId="LiveId" clId="{6380DD66-4C70-4348-A447-18FAD449999D}" dt="2022-11-27T06:31:50.207" v="993" actId="21"/>
          <ac:spMkLst>
            <pc:docMk/>
            <pc:sldMk cId="2323926787" sldId="280"/>
            <ac:spMk id="22" creationId="{0EF2418C-A7D4-466D-931A-374838903625}"/>
          </ac:spMkLst>
        </pc:spChg>
        <pc:spChg chg="del">
          <ac:chgData name="相原 宏一" userId="4914b50843476a56" providerId="LiveId" clId="{6380DD66-4C70-4348-A447-18FAD449999D}" dt="2022-11-27T06:31:56.407" v="994" actId="21"/>
          <ac:spMkLst>
            <pc:docMk/>
            <pc:sldMk cId="2323926787" sldId="280"/>
            <ac:spMk id="23" creationId="{AD48526A-D0FB-4F2A-AAB9-8A09B51CD964}"/>
          </ac:spMkLst>
        </pc:spChg>
        <pc:spChg chg="del">
          <ac:chgData name="相原 宏一" userId="4914b50843476a56" providerId="LiveId" clId="{6380DD66-4C70-4348-A447-18FAD449999D}" dt="2022-11-27T06:31:59.689" v="995" actId="21"/>
          <ac:spMkLst>
            <pc:docMk/>
            <pc:sldMk cId="2323926787" sldId="280"/>
            <ac:spMk id="24" creationId="{06AE2CDC-7273-4BA3-92F5-AB6FADF363F6}"/>
          </ac:spMkLst>
        </pc:spChg>
        <pc:spChg chg="del">
          <ac:chgData name="相原 宏一" userId="4914b50843476a56" providerId="LiveId" clId="{6380DD66-4C70-4348-A447-18FAD449999D}" dt="2022-11-27T06:35:00.282" v="1021" actId="21"/>
          <ac:spMkLst>
            <pc:docMk/>
            <pc:sldMk cId="2323926787" sldId="280"/>
            <ac:spMk id="25" creationId="{8584BF54-7E20-46DB-BC87-E60E34242104}"/>
          </ac:spMkLst>
        </pc:spChg>
        <pc:spChg chg="add mod">
          <ac:chgData name="相原 宏一" userId="4914b50843476a56" providerId="LiveId" clId="{6380DD66-4C70-4348-A447-18FAD449999D}" dt="2022-11-27T06:31:26.610" v="990" actId="1076"/>
          <ac:spMkLst>
            <pc:docMk/>
            <pc:sldMk cId="2323926787" sldId="280"/>
            <ac:spMk id="27" creationId="{5C483EE9-A65F-BFB0-6260-E6E742E818A8}"/>
          </ac:spMkLst>
        </pc:spChg>
        <pc:spChg chg="add mod">
          <ac:chgData name="相原 宏一" userId="4914b50843476a56" providerId="LiveId" clId="{6380DD66-4C70-4348-A447-18FAD449999D}" dt="2022-11-27T08:38:54.080" v="1250" actId="1036"/>
          <ac:spMkLst>
            <pc:docMk/>
            <pc:sldMk cId="2323926787" sldId="280"/>
            <ac:spMk id="28" creationId="{77BB198F-9CC0-CD15-F55A-E5F2724E3400}"/>
          </ac:spMkLst>
        </pc:spChg>
        <pc:spChg chg="add mod">
          <ac:chgData name="相原 宏一" userId="4914b50843476a56" providerId="LiveId" clId="{6380DD66-4C70-4348-A447-18FAD449999D}" dt="2022-11-27T08:39:00.047" v="1251" actId="1035"/>
          <ac:spMkLst>
            <pc:docMk/>
            <pc:sldMk cId="2323926787" sldId="280"/>
            <ac:spMk id="29" creationId="{7DE8F990-6745-E523-2221-4CC51EA4B430}"/>
          </ac:spMkLst>
        </pc:spChg>
        <pc:spChg chg="add mod">
          <ac:chgData name="相原 宏一" userId="4914b50843476a56" providerId="LiveId" clId="{6380DD66-4C70-4348-A447-18FAD449999D}" dt="2022-11-27T06:34:13.305" v="1015" actId="1076"/>
          <ac:spMkLst>
            <pc:docMk/>
            <pc:sldMk cId="2323926787" sldId="280"/>
            <ac:spMk id="30" creationId="{C89BBCE1-8260-3054-EEB1-02EE4E89E39A}"/>
          </ac:spMkLst>
        </pc:spChg>
        <pc:spChg chg="add mod">
          <ac:chgData name="相原 宏一" userId="4914b50843476a56" providerId="LiveId" clId="{6380DD66-4C70-4348-A447-18FAD449999D}" dt="2022-11-27T08:40:51.040" v="1284" actId="14100"/>
          <ac:spMkLst>
            <pc:docMk/>
            <pc:sldMk cId="2323926787" sldId="280"/>
            <ac:spMk id="31" creationId="{8BE03787-9F85-F0C2-2C67-3DC02A743F5C}"/>
          </ac:spMkLst>
        </pc:spChg>
        <pc:spChg chg="add mod">
          <ac:chgData name="相原 宏一" userId="4914b50843476a56" providerId="LiveId" clId="{6380DD66-4C70-4348-A447-18FAD449999D}" dt="2022-11-27T08:39:28.230" v="1256" actId="1076"/>
          <ac:spMkLst>
            <pc:docMk/>
            <pc:sldMk cId="2323926787" sldId="280"/>
            <ac:spMk id="32" creationId="{5F8A2BCE-6A40-374B-10B1-06AF4E8E1C86}"/>
          </ac:spMkLst>
        </pc:spChg>
        <pc:spChg chg="add mod">
          <ac:chgData name="相原 宏一" userId="4914b50843476a56" providerId="LiveId" clId="{6380DD66-4C70-4348-A447-18FAD449999D}" dt="2022-11-27T08:38:23.950" v="1237" actId="1038"/>
          <ac:spMkLst>
            <pc:docMk/>
            <pc:sldMk cId="2323926787" sldId="280"/>
            <ac:spMk id="33" creationId="{9C32DD4F-6F63-469D-F159-8A9E153F4FF1}"/>
          </ac:spMkLst>
        </pc:spChg>
        <pc:spChg chg="add mod">
          <ac:chgData name="相原 宏一" userId="4914b50843476a56" providerId="LiveId" clId="{6380DD66-4C70-4348-A447-18FAD449999D}" dt="2022-11-27T08:39:18.718" v="1255" actId="1076"/>
          <ac:spMkLst>
            <pc:docMk/>
            <pc:sldMk cId="2323926787" sldId="280"/>
            <ac:spMk id="34" creationId="{C88464C7-182B-AAE6-91DD-22A0DE460390}"/>
          </ac:spMkLst>
        </pc:spChg>
        <pc:spChg chg="add mod">
          <ac:chgData name="相原 宏一" userId="4914b50843476a56" providerId="LiveId" clId="{6380DD66-4C70-4348-A447-18FAD449999D}" dt="2022-11-27T08:38:38.980" v="1243" actId="1036"/>
          <ac:spMkLst>
            <pc:docMk/>
            <pc:sldMk cId="2323926787" sldId="280"/>
            <ac:spMk id="35" creationId="{F5672E2A-57D0-5F45-BEA8-0ED33B079D12}"/>
          </ac:spMkLst>
        </pc:spChg>
        <pc:spChg chg="add mod">
          <ac:chgData name="相原 宏一" userId="4914b50843476a56" providerId="LiveId" clId="{6380DD66-4C70-4348-A447-18FAD449999D}" dt="2022-11-27T09:19:48.879" v="1874" actId="6549"/>
          <ac:spMkLst>
            <pc:docMk/>
            <pc:sldMk cId="2323926787" sldId="280"/>
            <ac:spMk id="36" creationId="{8AA3AADC-0BFE-F8C0-FC12-9F3B004B8106}"/>
          </ac:spMkLst>
        </pc:spChg>
        <pc:spChg chg="add mod">
          <ac:chgData name="相原 宏一" userId="4914b50843476a56" providerId="LiveId" clId="{6380DD66-4C70-4348-A447-18FAD449999D}" dt="2022-11-27T09:21:46.798" v="1875" actId="14100"/>
          <ac:spMkLst>
            <pc:docMk/>
            <pc:sldMk cId="2323926787" sldId="280"/>
            <ac:spMk id="37" creationId="{6F3F08DA-E60C-5EFF-A930-2D4FA0B86DFF}"/>
          </ac:spMkLst>
        </pc:spChg>
      </pc:sldChg>
      <pc:sldChg chg="modSp mod">
        <pc:chgData name="相原 宏一" userId="4914b50843476a56" providerId="LiveId" clId="{6380DD66-4C70-4348-A447-18FAD449999D}" dt="2022-11-27T06:30:11.639" v="976" actId="6549"/>
        <pc:sldMkLst>
          <pc:docMk/>
          <pc:sldMk cId="2380632811" sldId="281"/>
        </pc:sldMkLst>
        <pc:spChg chg="mod">
          <ac:chgData name="相原 宏一" userId="4914b50843476a56" providerId="LiveId" clId="{6380DD66-4C70-4348-A447-18FAD449999D}" dt="2022-11-27T06:25:40.842" v="965" actId="20577"/>
          <ac:spMkLst>
            <pc:docMk/>
            <pc:sldMk cId="2380632811" sldId="281"/>
            <ac:spMk id="19" creationId="{E5D8B9D9-3176-44FA-B48F-7FB621F1324E}"/>
          </ac:spMkLst>
        </pc:spChg>
        <pc:spChg chg="mod">
          <ac:chgData name="相原 宏一" userId="4914b50843476a56" providerId="LiveId" clId="{6380DD66-4C70-4348-A447-18FAD449999D}" dt="2022-11-27T06:30:11.639" v="976" actId="6549"/>
          <ac:spMkLst>
            <pc:docMk/>
            <pc:sldMk cId="2380632811" sldId="281"/>
            <ac:spMk id="20" creationId="{7CB2A7D7-BFEE-4DE9-BE44-26AD2DDB7F21}"/>
          </ac:spMkLst>
        </pc:spChg>
      </pc:sldChg>
      <pc:sldChg chg="addSp modSp mod modAnim">
        <pc:chgData name="相原 宏一" userId="4914b50843476a56" providerId="LiveId" clId="{6380DD66-4C70-4348-A447-18FAD449999D}" dt="2022-11-27T11:31:11.685" v="2327"/>
        <pc:sldMkLst>
          <pc:docMk/>
          <pc:sldMk cId="249006922" sldId="282"/>
        </pc:sldMkLst>
        <pc:spChg chg="mod">
          <ac:chgData name="相原 宏一" userId="4914b50843476a56" providerId="LiveId" clId="{6380DD66-4C70-4348-A447-18FAD449999D}" dt="2022-11-27T11:20:11.491" v="2247" actId="1076"/>
          <ac:spMkLst>
            <pc:docMk/>
            <pc:sldMk cId="249006922" sldId="282"/>
            <ac:spMk id="13" creationId="{0F2D9FA8-3420-4FA0-86AF-561772129262}"/>
          </ac:spMkLst>
        </pc:spChg>
        <pc:spChg chg="mod">
          <ac:chgData name="相原 宏一" userId="4914b50843476a56" providerId="LiveId" clId="{6380DD66-4C70-4348-A447-18FAD449999D}" dt="2022-11-27T11:12:17.314" v="2066" actId="20577"/>
          <ac:spMkLst>
            <pc:docMk/>
            <pc:sldMk cId="249006922" sldId="282"/>
            <ac:spMk id="15" creationId="{0CD8F124-4F32-4710-9981-DF4D283AE0C1}"/>
          </ac:spMkLst>
        </pc:spChg>
        <pc:spChg chg="add mod">
          <ac:chgData name="相原 宏一" userId="4914b50843476a56" providerId="LiveId" clId="{6380DD66-4C70-4348-A447-18FAD449999D}" dt="2022-11-27T11:15:42.201" v="2169" actId="207"/>
          <ac:spMkLst>
            <pc:docMk/>
            <pc:sldMk cId="249006922" sldId="282"/>
            <ac:spMk id="20" creationId="{328C0ECC-DB5B-D4B5-8D2B-4E3DB007AEE1}"/>
          </ac:spMkLst>
        </pc:spChg>
        <pc:spChg chg="add mod">
          <ac:chgData name="相原 宏一" userId="4914b50843476a56" providerId="LiveId" clId="{6380DD66-4C70-4348-A447-18FAD449999D}" dt="2022-11-27T11:17:15.757" v="2237" actId="1076"/>
          <ac:spMkLst>
            <pc:docMk/>
            <pc:sldMk cId="249006922" sldId="282"/>
            <ac:spMk id="21" creationId="{B44C9A34-552A-B176-1FDD-300ABAECB8B0}"/>
          </ac:spMkLst>
        </pc:spChg>
        <pc:spChg chg="mod">
          <ac:chgData name="相原 宏一" userId="4914b50843476a56" providerId="LiveId" clId="{6380DD66-4C70-4348-A447-18FAD449999D}" dt="2022-11-27T11:19:50.250" v="2245" actId="1076"/>
          <ac:spMkLst>
            <pc:docMk/>
            <pc:sldMk cId="249006922" sldId="282"/>
            <ac:spMk id="23" creationId="{30C3F182-56D0-4B7D-9605-8D02813103E3}"/>
          </ac:spMkLst>
        </pc:spChg>
        <pc:spChg chg="mod">
          <ac:chgData name="相原 宏一" userId="4914b50843476a56" providerId="LiveId" clId="{6380DD66-4C70-4348-A447-18FAD449999D}" dt="2022-11-27T11:08:05.887" v="1949" actId="6549"/>
          <ac:spMkLst>
            <pc:docMk/>
            <pc:sldMk cId="249006922" sldId="282"/>
            <ac:spMk id="25" creationId="{59094BD9-4F5D-40BF-B3E7-54F8431062D3}"/>
          </ac:spMkLst>
        </pc:spChg>
        <pc:spChg chg="mod">
          <ac:chgData name="相原 宏一" userId="4914b50843476a56" providerId="LiveId" clId="{6380DD66-4C70-4348-A447-18FAD449999D}" dt="2022-11-27T11:30:41.309" v="2326" actId="20577"/>
          <ac:spMkLst>
            <pc:docMk/>
            <pc:sldMk cId="249006922" sldId="282"/>
            <ac:spMk id="29" creationId="{BABFAF8C-E241-456D-BAD3-646F97FF40C0}"/>
          </ac:spMkLst>
        </pc:spChg>
        <pc:spChg chg="mod">
          <ac:chgData name="相原 宏一" userId="4914b50843476a56" providerId="LiveId" clId="{6380DD66-4C70-4348-A447-18FAD449999D}" dt="2022-11-27T11:00:49.069" v="1881" actId="14100"/>
          <ac:spMkLst>
            <pc:docMk/>
            <pc:sldMk cId="249006922" sldId="282"/>
            <ac:spMk id="34" creationId="{AC2AE0D5-E252-442E-A347-A1DD31F49353}"/>
          </ac:spMkLst>
        </pc:spChg>
        <pc:spChg chg="mod">
          <ac:chgData name="相原 宏一" userId="4914b50843476a56" providerId="LiveId" clId="{6380DD66-4C70-4348-A447-18FAD449999D}" dt="2022-11-27T11:07:28.480" v="1897" actId="1076"/>
          <ac:spMkLst>
            <pc:docMk/>
            <pc:sldMk cId="249006922" sldId="282"/>
            <ac:spMk id="35" creationId="{E12088F6-2C24-4A00-BB26-018DB88E064B}"/>
          </ac:spMkLst>
        </pc:spChg>
        <pc:spChg chg="mod">
          <ac:chgData name="相原 宏一" userId="4914b50843476a56" providerId="LiveId" clId="{6380DD66-4C70-4348-A447-18FAD449999D}" dt="2022-11-27T11:17:09.419" v="2236" actId="1076"/>
          <ac:spMkLst>
            <pc:docMk/>
            <pc:sldMk cId="249006922" sldId="282"/>
            <ac:spMk id="37" creationId="{54C96910-1FF0-4307-8348-DB1C10075FE9}"/>
          </ac:spMkLst>
        </pc:spChg>
        <pc:cxnChg chg="mod">
          <ac:chgData name="相原 宏一" userId="4914b50843476a56" providerId="LiveId" clId="{6380DD66-4C70-4348-A447-18FAD449999D}" dt="2022-11-27T11:07:17.131" v="1895" actId="14100"/>
          <ac:cxnSpMkLst>
            <pc:docMk/>
            <pc:sldMk cId="249006922" sldId="282"/>
            <ac:cxnSpMk id="16" creationId="{AD99BB63-2755-454A-A8BC-140550641648}"/>
          </ac:cxnSpMkLst>
        </pc:cxnChg>
        <pc:cxnChg chg="mod">
          <ac:chgData name="相原 宏一" userId="4914b50843476a56" providerId="LiveId" clId="{6380DD66-4C70-4348-A447-18FAD449999D}" dt="2022-11-27T11:19:53.982" v="2246" actId="14100"/>
          <ac:cxnSpMkLst>
            <pc:docMk/>
            <pc:sldMk cId="249006922" sldId="282"/>
            <ac:cxnSpMk id="22" creationId="{AC419125-8EC7-46A1-8F24-DDED45A6D7CF}"/>
          </ac:cxnSpMkLst>
        </pc:cxnChg>
        <pc:cxnChg chg="add mod">
          <ac:chgData name="相原 宏一" userId="4914b50843476a56" providerId="LiveId" clId="{6380DD66-4C70-4348-A447-18FAD449999D}" dt="2022-11-27T11:20:47.557" v="2254" actId="693"/>
          <ac:cxnSpMkLst>
            <pc:docMk/>
            <pc:sldMk cId="249006922" sldId="282"/>
            <ac:cxnSpMk id="28" creationId="{7CEE3463-9EA8-F200-113B-05636714AADF}"/>
          </ac:cxnSpMkLst>
        </pc:cxnChg>
        <pc:cxnChg chg="mod">
          <ac:chgData name="相原 宏一" userId="4914b50843476a56" providerId="LiveId" clId="{6380DD66-4C70-4348-A447-18FAD449999D}" dt="2022-11-27T11:17:09.419" v="2236" actId="1076"/>
          <ac:cxnSpMkLst>
            <pc:docMk/>
            <pc:sldMk cId="249006922" sldId="282"/>
            <ac:cxnSpMk id="39" creationId="{B6579A20-5392-4382-A4AC-A52DDCC95D6E}"/>
          </ac:cxnSpMkLst>
        </pc:cxnChg>
        <pc:cxnChg chg="mod">
          <ac:chgData name="相原 宏一" userId="4914b50843476a56" providerId="LiveId" clId="{6380DD66-4C70-4348-A447-18FAD449999D}" dt="2022-11-27T11:17:09.419" v="2236" actId="1076"/>
          <ac:cxnSpMkLst>
            <pc:docMk/>
            <pc:sldMk cId="249006922" sldId="282"/>
            <ac:cxnSpMk id="44" creationId="{5451B303-6658-45A2-B21A-1807C1C9C15B}"/>
          </ac:cxnSpMkLst>
        </pc:cxnChg>
      </pc:sldChg>
      <pc:sldChg chg="addSp delSp modSp mod modAnim">
        <pc:chgData name="相原 宏一" userId="4914b50843476a56" providerId="LiveId" clId="{6380DD66-4C70-4348-A447-18FAD449999D}" dt="2022-11-27T12:03:36.287" v="2844"/>
        <pc:sldMkLst>
          <pc:docMk/>
          <pc:sldMk cId="1020530325" sldId="285"/>
        </pc:sldMkLst>
        <pc:spChg chg="add mod">
          <ac:chgData name="相原 宏一" userId="4914b50843476a56" providerId="LiveId" clId="{6380DD66-4C70-4348-A447-18FAD449999D}" dt="2022-11-27T11:34:33.499" v="2368" actId="2085"/>
          <ac:spMkLst>
            <pc:docMk/>
            <pc:sldMk cId="1020530325" sldId="285"/>
            <ac:spMk id="3" creationId="{B6A9EB6B-4E6E-BEE9-312D-303DDD4B47F1}"/>
          </ac:spMkLst>
        </pc:spChg>
        <pc:spChg chg="add mod">
          <ac:chgData name="相原 宏一" userId="4914b50843476a56" providerId="LiveId" clId="{6380DD66-4C70-4348-A447-18FAD449999D}" dt="2022-11-27T11:38:59.401" v="2531" actId="255"/>
          <ac:spMkLst>
            <pc:docMk/>
            <pc:sldMk cId="1020530325" sldId="285"/>
            <ac:spMk id="5" creationId="{968E6D74-A6D1-7707-5CF4-B3D7BB4717D0}"/>
          </ac:spMkLst>
        </pc:spChg>
        <pc:spChg chg="add mod">
          <ac:chgData name="相原 宏一" userId="4914b50843476a56" providerId="LiveId" clId="{6380DD66-4C70-4348-A447-18FAD449999D}" dt="2022-11-27T11:47:08.280" v="2761" actId="113"/>
          <ac:spMkLst>
            <pc:docMk/>
            <pc:sldMk cId="1020530325" sldId="285"/>
            <ac:spMk id="12" creationId="{C65D7B71-5993-10EB-45F7-99A7718DCDFF}"/>
          </ac:spMkLst>
        </pc:spChg>
        <pc:spChg chg="mod">
          <ac:chgData name="相原 宏一" userId="4914b50843476a56" providerId="LiveId" clId="{6380DD66-4C70-4348-A447-18FAD449999D}" dt="2022-11-27T11:36:04.385" v="2372" actId="1076"/>
          <ac:spMkLst>
            <pc:docMk/>
            <pc:sldMk cId="1020530325" sldId="285"/>
            <ac:spMk id="17" creationId="{00000000-0000-0000-0000-000000000000}"/>
          </ac:spMkLst>
        </pc:spChg>
        <pc:spChg chg="mod">
          <ac:chgData name="相原 宏一" userId="4914b50843476a56" providerId="LiveId" clId="{6380DD66-4C70-4348-A447-18FAD449999D}" dt="2022-11-27T11:41:16.971" v="2552" actId="113"/>
          <ac:spMkLst>
            <pc:docMk/>
            <pc:sldMk cId="1020530325" sldId="285"/>
            <ac:spMk id="31" creationId="{8A43F2FA-6E15-4A24-8C01-6E30F5D6DA55}"/>
          </ac:spMkLst>
        </pc:spChg>
        <pc:spChg chg="mod">
          <ac:chgData name="相原 宏一" userId="4914b50843476a56" providerId="LiveId" clId="{6380DD66-4C70-4348-A447-18FAD449999D}" dt="2022-11-27T11:42:07.441" v="2555" actId="1076"/>
          <ac:spMkLst>
            <pc:docMk/>
            <pc:sldMk cId="1020530325" sldId="285"/>
            <ac:spMk id="32" creationId="{73614749-60F0-4130-9AC5-AAC2DB97F22B}"/>
          </ac:spMkLst>
        </pc:spChg>
        <pc:spChg chg="mod">
          <ac:chgData name="相原 宏一" userId="4914b50843476a56" providerId="LiveId" clId="{6380DD66-4C70-4348-A447-18FAD449999D}" dt="2022-11-27T11:44:36.333" v="2581" actId="1076"/>
          <ac:spMkLst>
            <pc:docMk/>
            <pc:sldMk cId="1020530325" sldId="285"/>
            <ac:spMk id="35" creationId="{8F3E0DBE-79BE-49A5-BF59-88C554A20EA3}"/>
          </ac:spMkLst>
        </pc:spChg>
        <pc:spChg chg="mod">
          <ac:chgData name="相原 宏一" userId="4914b50843476a56" providerId="LiveId" clId="{6380DD66-4C70-4348-A447-18FAD449999D}" dt="2022-11-27T11:44:41.069" v="2582" actId="1076"/>
          <ac:spMkLst>
            <pc:docMk/>
            <pc:sldMk cId="1020530325" sldId="285"/>
            <ac:spMk id="37" creationId="{2CC79F22-0C2F-4AF2-8172-DB5958EF015E}"/>
          </ac:spMkLst>
        </pc:spChg>
        <pc:spChg chg="mod">
          <ac:chgData name="相原 宏一" userId="4914b50843476a56" providerId="LiveId" clId="{6380DD66-4C70-4348-A447-18FAD449999D}" dt="2022-11-27T11:44:08.356" v="2576" actId="1076"/>
          <ac:spMkLst>
            <pc:docMk/>
            <pc:sldMk cId="1020530325" sldId="285"/>
            <ac:spMk id="50" creationId="{3179CED2-B5C3-4C40-B6DF-0CD62F3CB61B}"/>
          </ac:spMkLst>
        </pc:spChg>
        <pc:spChg chg="mod">
          <ac:chgData name="相原 宏一" userId="4914b50843476a56" providerId="LiveId" clId="{6380DD66-4C70-4348-A447-18FAD449999D}" dt="2022-11-27T11:44:27.452" v="2580" actId="14100"/>
          <ac:spMkLst>
            <pc:docMk/>
            <pc:sldMk cId="1020530325" sldId="285"/>
            <ac:spMk id="52" creationId="{44D7F04F-66A3-4420-A13F-BCAC9B7FE04F}"/>
          </ac:spMkLst>
        </pc:spChg>
        <pc:spChg chg="mod">
          <ac:chgData name="相原 宏一" userId="4914b50843476a56" providerId="LiveId" clId="{6380DD66-4C70-4348-A447-18FAD449999D}" dt="2022-11-27T11:40:09.904" v="2540" actId="113"/>
          <ac:spMkLst>
            <pc:docMk/>
            <pc:sldMk cId="1020530325" sldId="285"/>
            <ac:spMk id="53" creationId="{281C0501-066B-46B9-A5F6-B9E7113C5451}"/>
          </ac:spMkLst>
        </pc:spChg>
        <pc:spChg chg="mod">
          <ac:chgData name="相原 宏一" userId="4914b50843476a56" providerId="LiveId" clId="{6380DD66-4C70-4348-A447-18FAD449999D}" dt="2022-11-27T11:41:09.731" v="2551" actId="113"/>
          <ac:spMkLst>
            <pc:docMk/>
            <pc:sldMk cId="1020530325" sldId="285"/>
            <ac:spMk id="81" creationId="{D1B73017-60BB-45E9-99A5-72123AB0C409}"/>
          </ac:spMkLst>
        </pc:spChg>
        <pc:spChg chg="mod">
          <ac:chgData name="相原 宏一" userId="4914b50843476a56" providerId="LiveId" clId="{6380DD66-4C70-4348-A447-18FAD449999D}" dt="2022-11-27T11:40:56.202" v="2548" actId="113"/>
          <ac:spMkLst>
            <pc:docMk/>
            <pc:sldMk cId="1020530325" sldId="285"/>
            <ac:spMk id="82" creationId="{2DBD8208-C300-4B97-9816-B25FB1AAD72E}"/>
          </ac:spMkLst>
        </pc:spChg>
        <pc:spChg chg="mod">
          <ac:chgData name="相原 宏一" userId="4914b50843476a56" providerId="LiveId" clId="{6380DD66-4C70-4348-A447-18FAD449999D}" dt="2022-11-27T11:40:43.387" v="2546" actId="113"/>
          <ac:spMkLst>
            <pc:docMk/>
            <pc:sldMk cId="1020530325" sldId="285"/>
            <ac:spMk id="83" creationId="{64B822D9-38DE-4B63-A7BF-583CBF7BD25C}"/>
          </ac:spMkLst>
        </pc:spChg>
        <pc:spChg chg="mod">
          <ac:chgData name="相原 宏一" userId="4914b50843476a56" providerId="LiveId" clId="{6380DD66-4C70-4348-A447-18FAD449999D}" dt="2022-11-27T11:40:50.423" v="2547" actId="113"/>
          <ac:spMkLst>
            <pc:docMk/>
            <pc:sldMk cId="1020530325" sldId="285"/>
            <ac:spMk id="88" creationId="{BF4B6065-EFCE-47BA-9FD5-F95240397A1B}"/>
          </ac:spMkLst>
        </pc:spChg>
        <pc:spChg chg="mod">
          <ac:chgData name="相原 宏一" userId="4914b50843476a56" providerId="LiveId" clId="{6380DD66-4C70-4348-A447-18FAD449999D}" dt="2022-11-27T11:40:33.995" v="2544" actId="113"/>
          <ac:spMkLst>
            <pc:docMk/>
            <pc:sldMk cId="1020530325" sldId="285"/>
            <ac:spMk id="91" creationId="{50BD0F49-8DC8-4D9A-BA4C-308C52DCB319}"/>
          </ac:spMkLst>
        </pc:spChg>
        <pc:spChg chg="mod">
          <ac:chgData name="相原 宏一" userId="4914b50843476a56" providerId="LiveId" clId="{6380DD66-4C70-4348-A447-18FAD449999D}" dt="2022-11-27T11:38:33.185" v="2527" actId="1076"/>
          <ac:spMkLst>
            <pc:docMk/>
            <pc:sldMk cId="1020530325" sldId="285"/>
            <ac:spMk id="92" creationId="{F1BDFDC2-A590-4E7B-9492-05C1C97139DD}"/>
          </ac:spMkLst>
        </pc:spChg>
        <pc:spChg chg="mod">
          <ac:chgData name="相原 宏一" userId="4914b50843476a56" providerId="LiveId" clId="{6380DD66-4C70-4348-A447-18FAD449999D}" dt="2022-11-27T11:40:39.368" v="2545" actId="113"/>
          <ac:spMkLst>
            <pc:docMk/>
            <pc:sldMk cId="1020530325" sldId="285"/>
            <ac:spMk id="98" creationId="{E81D4AD8-BC10-4DE9-918F-6423D67E50FA}"/>
          </ac:spMkLst>
        </pc:spChg>
        <pc:spChg chg="mod">
          <ac:chgData name="相原 宏一" userId="4914b50843476a56" providerId="LiveId" clId="{6380DD66-4C70-4348-A447-18FAD449999D}" dt="2022-11-27T11:39:47.787" v="2537" actId="113"/>
          <ac:spMkLst>
            <pc:docMk/>
            <pc:sldMk cId="1020530325" sldId="285"/>
            <ac:spMk id="101" creationId="{29D557F7-CE9B-401D-BE93-F5E54D2473F8}"/>
          </ac:spMkLst>
        </pc:spChg>
        <pc:spChg chg="mod">
          <ac:chgData name="相原 宏一" userId="4914b50843476a56" providerId="LiveId" clId="{6380DD66-4C70-4348-A447-18FAD449999D}" dt="2022-11-27T11:40:02.494" v="2539" actId="113"/>
          <ac:spMkLst>
            <pc:docMk/>
            <pc:sldMk cId="1020530325" sldId="285"/>
            <ac:spMk id="102" creationId="{47B0B902-8F8B-4147-9687-D8D5507CC2D0}"/>
          </ac:spMkLst>
        </pc:spChg>
        <pc:picChg chg="mod">
          <ac:chgData name="相原 宏一" userId="4914b50843476a56" providerId="LiveId" clId="{6380DD66-4C70-4348-A447-18FAD449999D}" dt="2022-11-27T11:44:22.588" v="2579" actId="1076"/>
          <ac:picMkLst>
            <pc:docMk/>
            <pc:sldMk cId="1020530325" sldId="285"/>
            <ac:picMk id="36" creationId="{CF16BF82-5B81-4C45-BC5F-5AE37D3047C9}"/>
          </ac:picMkLst>
        </pc:picChg>
        <pc:picChg chg="mod">
          <ac:chgData name="相原 宏一" userId="4914b50843476a56" providerId="LiveId" clId="{6380DD66-4C70-4348-A447-18FAD449999D}" dt="2022-11-27T11:59:47.417" v="2828" actId="1076"/>
          <ac:picMkLst>
            <pc:docMk/>
            <pc:sldMk cId="1020530325" sldId="285"/>
            <ac:picMk id="54" creationId="{541426B6-7DCC-482C-8CDC-F82CBF6386A3}"/>
          </ac:picMkLst>
        </pc:picChg>
        <pc:cxnChg chg="add del mod">
          <ac:chgData name="相原 宏一" userId="4914b50843476a56" providerId="LiveId" clId="{6380DD66-4C70-4348-A447-18FAD449999D}" dt="2022-11-27T11:36:48.159" v="2377"/>
          <ac:cxnSpMkLst>
            <pc:docMk/>
            <pc:sldMk cId="1020530325" sldId="285"/>
            <ac:cxnSpMk id="4" creationId="{D98B5056-FFE8-8337-46EE-CD28B4D825B5}"/>
          </ac:cxnSpMkLst>
        </pc:cxnChg>
        <pc:cxnChg chg="mod">
          <ac:chgData name="相原 宏一" userId="4914b50843476a56" providerId="LiveId" clId="{6380DD66-4C70-4348-A447-18FAD449999D}" dt="2022-11-27T11:41:59.909" v="2553" actId="14100"/>
          <ac:cxnSpMkLst>
            <pc:docMk/>
            <pc:sldMk cId="1020530325" sldId="285"/>
            <ac:cxnSpMk id="6" creationId="{82EF4DCC-BAA4-4164-938F-360EA452E660}"/>
          </ac:cxnSpMkLst>
        </pc:cxnChg>
        <pc:cxnChg chg="mod">
          <ac:chgData name="相原 宏一" userId="4914b50843476a56" providerId="LiveId" clId="{6380DD66-4C70-4348-A447-18FAD449999D}" dt="2022-11-27T11:43:54.424" v="2571" actId="14100"/>
          <ac:cxnSpMkLst>
            <pc:docMk/>
            <pc:sldMk cId="1020530325" sldId="285"/>
            <ac:cxnSpMk id="74" creationId="{ED62B6E1-F980-4DE0-B897-031633BF071A}"/>
          </ac:cxnSpMkLst>
        </pc:cxnChg>
        <pc:cxnChg chg="mod">
          <ac:chgData name="相原 宏一" userId="4914b50843476a56" providerId="LiveId" clId="{6380DD66-4C70-4348-A447-18FAD449999D}" dt="2022-11-27T11:43:34.564" v="2569" actId="1076"/>
          <ac:cxnSpMkLst>
            <pc:docMk/>
            <pc:sldMk cId="1020530325" sldId="285"/>
            <ac:cxnSpMk id="87" creationId="{1EAFF8DD-D70B-2D00-1A8E-728BCB7A7DC6}"/>
          </ac:cxnSpMkLst>
        </pc:cxnChg>
        <pc:cxnChg chg="mod">
          <ac:chgData name="相原 宏一" userId="4914b50843476a56" providerId="LiveId" clId="{6380DD66-4C70-4348-A447-18FAD449999D}" dt="2022-11-27T11:37:24.865" v="2385" actId="14100"/>
          <ac:cxnSpMkLst>
            <pc:docMk/>
            <pc:sldMk cId="1020530325" sldId="285"/>
            <ac:cxnSpMk id="106" creationId="{2871F9AC-F2CD-463B-91A2-25ADE3E0725D}"/>
          </ac:cxnSpMkLst>
        </pc:cxnChg>
        <pc:cxnChg chg="mod">
          <ac:chgData name="相原 宏一" userId="4914b50843476a56" providerId="LiveId" clId="{6380DD66-4C70-4348-A447-18FAD449999D}" dt="2022-11-27T11:38:29.160" v="2526" actId="1076"/>
          <ac:cxnSpMkLst>
            <pc:docMk/>
            <pc:sldMk cId="1020530325" sldId="285"/>
            <ac:cxnSpMk id="108" creationId="{2871F9AC-F2CD-463B-91A2-25ADE3E0725D}"/>
          </ac:cxnSpMkLst>
        </pc:cxnChg>
      </pc:sldChg>
      <pc:sldChg chg="modSp mod">
        <pc:chgData name="相原 宏一" userId="4914b50843476a56" providerId="LiveId" clId="{6380DD66-4C70-4348-A447-18FAD449999D}" dt="2022-11-27T12:06:40.820" v="2916" actId="1076"/>
        <pc:sldMkLst>
          <pc:docMk/>
          <pc:sldMk cId="3775948560" sldId="289"/>
        </pc:sldMkLst>
        <pc:spChg chg="mod">
          <ac:chgData name="相原 宏一" userId="4914b50843476a56" providerId="LiveId" clId="{6380DD66-4C70-4348-A447-18FAD449999D}" dt="2022-11-27T12:06:40.820" v="2916" actId="1076"/>
          <ac:spMkLst>
            <pc:docMk/>
            <pc:sldMk cId="3775948560" sldId="289"/>
            <ac:spMk id="8" creationId="{2DA1AF55-7722-4E0D-83F1-45EAEC4A5DDE}"/>
          </ac:spMkLst>
        </pc:spChg>
      </pc:sldChg>
      <pc:sldChg chg="modSp mod">
        <pc:chgData name="相原 宏一" userId="4914b50843476a56" providerId="LiveId" clId="{6380DD66-4C70-4348-A447-18FAD449999D}" dt="2022-11-27T12:07:30.593" v="2969" actId="20577"/>
        <pc:sldMkLst>
          <pc:docMk/>
          <pc:sldMk cId="3454442892" sldId="290"/>
        </pc:sldMkLst>
        <pc:spChg chg="mod">
          <ac:chgData name="相原 宏一" userId="4914b50843476a56" providerId="LiveId" clId="{6380DD66-4C70-4348-A447-18FAD449999D}" dt="2022-11-27T12:07:30.593" v="2969" actId="20577"/>
          <ac:spMkLst>
            <pc:docMk/>
            <pc:sldMk cId="3454442892" sldId="290"/>
            <ac:spMk id="6" creationId="{F97FBD37-A8ED-4BD3-B968-4C7E9CC2E0F6}"/>
          </ac:spMkLst>
        </pc:spChg>
        <pc:spChg chg="mod">
          <ac:chgData name="相原 宏一" userId="4914b50843476a56" providerId="LiveId" clId="{6380DD66-4C70-4348-A447-18FAD449999D}" dt="2022-11-27T12:07:14.452" v="2948" actId="1076"/>
          <ac:spMkLst>
            <pc:docMk/>
            <pc:sldMk cId="3454442892" sldId="290"/>
            <ac:spMk id="7" creationId="{30A684B8-F211-49F2-AC58-6048BF6BC1E0}"/>
          </ac:spMkLst>
        </pc:spChg>
      </pc:sldChg>
      <pc:sldChg chg="modSp mod">
        <pc:chgData name="相原 宏一" userId="4914b50843476a56" providerId="LiveId" clId="{6380DD66-4C70-4348-A447-18FAD449999D}" dt="2022-11-27T12:09:19.981" v="3111" actId="14100"/>
        <pc:sldMkLst>
          <pc:docMk/>
          <pc:sldMk cId="183744658" sldId="292"/>
        </pc:sldMkLst>
        <pc:spChg chg="mod">
          <ac:chgData name="相原 宏一" userId="4914b50843476a56" providerId="LiveId" clId="{6380DD66-4C70-4348-A447-18FAD449999D}" dt="2022-11-27T12:09:19.981" v="3111" actId="14100"/>
          <ac:spMkLst>
            <pc:docMk/>
            <pc:sldMk cId="183744658" sldId="292"/>
            <ac:spMk id="7" creationId="{BE44BFAB-E979-43AF-80DD-814FA598A380}"/>
          </ac:spMkLst>
        </pc:spChg>
      </pc:sldChg>
      <pc:sldChg chg="modSp">
        <pc:chgData name="相原 宏一" userId="4914b50843476a56" providerId="LiveId" clId="{6380DD66-4C70-4348-A447-18FAD449999D}" dt="2022-11-27T12:05:19.205" v="2880" actId="20577"/>
        <pc:sldMkLst>
          <pc:docMk/>
          <pc:sldMk cId="797940988" sldId="294"/>
        </pc:sldMkLst>
        <pc:spChg chg="mod">
          <ac:chgData name="相原 宏一" userId="4914b50843476a56" providerId="LiveId" clId="{6380DD66-4C70-4348-A447-18FAD449999D}" dt="2022-11-27T12:05:02.500" v="2856" actId="20577"/>
          <ac:spMkLst>
            <pc:docMk/>
            <pc:sldMk cId="797940988" sldId="294"/>
            <ac:spMk id="10" creationId="{98A9BE5F-B329-4EE5-BB0C-D6882223802D}"/>
          </ac:spMkLst>
        </pc:spChg>
        <pc:spChg chg="mod">
          <ac:chgData name="相原 宏一" userId="4914b50843476a56" providerId="LiveId" clId="{6380DD66-4C70-4348-A447-18FAD449999D}" dt="2022-11-27T12:05:10.725" v="2868" actId="6549"/>
          <ac:spMkLst>
            <pc:docMk/>
            <pc:sldMk cId="797940988" sldId="294"/>
            <ac:spMk id="11" creationId="{C1E7A462-18E8-4D13-A3BE-F7E1A7FB4366}"/>
          </ac:spMkLst>
        </pc:spChg>
        <pc:spChg chg="mod">
          <ac:chgData name="相原 宏一" userId="4914b50843476a56" providerId="LiveId" clId="{6380DD66-4C70-4348-A447-18FAD449999D}" dt="2022-11-27T12:05:19.205" v="2880" actId="20577"/>
          <ac:spMkLst>
            <pc:docMk/>
            <pc:sldMk cId="797940988" sldId="294"/>
            <ac:spMk id="24" creationId="{20033178-2DAB-4363-B1C8-FCDFA55B8AD7}"/>
          </ac:spMkLst>
        </pc:spChg>
      </pc:sldChg>
      <pc:sldChg chg="addSp delSp modSp new mod modAnim">
        <pc:chgData name="相原 宏一" userId="4914b50843476a56" providerId="LiveId" clId="{6380DD66-4C70-4348-A447-18FAD449999D}" dt="2022-11-27T06:24:46.785" v="946"/>
        <pc:sldMkLst>
          <pc:docMk/>
          <pc:sldMk cId="1468184446" sldId="295"/>
        </pc:sldMkLst>
        <pc:spChg chg="add mod">
          <ac:chgData name="相原 宏一" userId="4914b50843476a56" providerId="LiveId" clId="{6380DD66-4C70-4348-A447-18FAD449999D}" dt="2022-11-27T06:07:16.106" v="851" actId="14100"/>
          <ac:spMkLst>
            <pc:docMk/>
            <pc:sldMk cId="1468184446" sldId="295"/>
            <ac:spMk id="2" creationId="{7DDD5C87-D36B-67B8-DCCD-7292DF90FF5A}"/>
          </ac:spMkLst>
        </pc:spChg>
        <pc:spChg chg="add del">
          <ac:chgData name="相原 宏一" userId="4914b50843476a56" providerId="LiveId" clId="{6380DD66-4C70-4348-A447-18FAD449999D}" dt="2022-11-27T05:54:41.319" v="667" actId="22"/>
          <ac:spMkLst>
            <pc:docMk/>
            <pc:sldMk cId="1468184446" sldId="295"/>
            <ac:spMk id="4" creationId="{8495D9A6-2360-8A53-9F55-248A831C4A67}"/>
          </ac:spMkLst>
        </pc:spChg>
        <pc:spChg chg="add mod">
          <ac:chgData name="相原 宏一" userId="4914b50843476a56" providerId="LiveId" clId="{6380DD66-4C70-4348-A447-18FAD449999D}" dt="2022-11-27T06:07:31.545" v="854" actId="1076"/>
          <ac:spMkLst>
            <pc:docMk/>
            <pc:sldMk cId="1468184446" sldId="295"/>
            <ac:spMk id="5" creationId="{A3DEA590-4CE2-FC81-83D6-41659A1BFDF0}"/>
          </ac:spMkLst>
        </pc:spChg>
        <pc:spChg chg="add mod">
          <ac:chgData name="相原 宏一" userId="4914b50843476a56" providerId="LiveId" clId="{6380DD66-4C70-4348-A447-18FAD449999D}" dt="2022-11-27T06:11:41.164" v="897" actId="207"/>
          <ac:spMkLst>
            <pc:docMk/>
            <pc:sldMk cId="1468184446" sldId="295"/>
            <ac:spMk id="6" creationId="{F240CA90-5761-F062-54AA-BF0C197DDF3E}"/>
          </ac:spMkLst>
        </pc:spChg>
        <pc:spChg chg="add mod">
          <ac:chgData name="相原 宏一" userId="4914b50843476a56" providerId="LiveId" clId="{6380DD66-4C70-4348-A447-18FAD449999D}" dt="2022-11-27T06:06:17.073" v="837" actId="14100"/>
          <ac:spMkLst>
            <pc:docMk/>
            <pc:sldMk cId="1468184446" sldId="295"/>
            <ac:spMk id="7" creationId="{9FF05965-B9EE-09B4-AEF6-7F286C7B1F5C}"/>
          </ac:spMkLst>
        </pc:spChg>
        <pc:spChg chg="add mod">
          <ac:chgData name="相原 宏一" userId="4914b50843476a56" providerId="LiveId" clId="{6380DD66-4C70-4348-A447-18FAD449999D}" dt="2022-11-27T06:07:24.169" v="852" actId="1076"/>
          <ac:spMkLst>
            <pc:docMk/>
            <pc:sldMk cId="1468184446" sldId="295"/>
            <ac:spMk id="8" creationId="{96B75AED-337C-6721-F6BA-83A1CEEF6CA4}"/>
          </ac:spMkLst>
        </pc:spChg>
        <pc:spChg chg="add mod">
          <ac:chgData name="相原 宏一" userId="4914b50843476a56" providerId="LiveId" clId="{6380DD66-4C70-4348-A447-18FAD449999D}" dt="2022-11-27T06:07:29.177" v="853" actId="1076"/>
          <ac:spMkLst>
            <pc:docMk/>
            <pc:sldMk cId="1468184446" sldId="295"/>
            <ac:spMk id="9" creationId="{8B4E01A7-D0E0-2159-AD8F-3104C28B54E3}"/>
          </ac:spMkLst>
        </pc:spChg>
        <pc:spChg chg="add mod">
          <ac:chgData name="相原 宏一" userId="4914b50843476a56" providerId="LiveId" clId="{6380DD66-4C70-4348-A447-18FAD449999D}" dt="2022-11-27T06:12:14.862" v="901" actId="207"/>
          <ac:spMkLst>
            <pc:docMk/>
            <pc:sldMk cId="1468184446" sldId="295"/>
            <ac:spMk id="10" creationId="{0DC82D81-240B-CB0A-52E9-6D69C7BBDC68}"/>
          </ac:spMkLst>
        </pc:spChg>
        <pc:spChg chg="add mod">
          <ac:chgData name="相原 宏一" userId="4914b50843476a56" providerId="LiveId" clId="{6380DD66-4C70-4348-A447-18FAD449999D}" dt="2022-11-27T06:08:35.415" v="884" actId="20577"/>
          <ac:spMkLst>
            <pc:docMk/>
            <pc:sldMk cId="1468184446" sldId="295"/>
            <ac:spMk id="12" creationId="{3403F74C-77E7-EFD2-A191-A799F30F3475}"/>
          </ac:spMkLst>
        </pc:spChg>
        <pc:graphicFrameChg chg="add mod modGraphic">
          <ac:chgData name="相原 宏一" userId="4914b50843476a56" providerId="LiveId" clId="{6380DD66-4C70-4348-A447-18FAD449999D}" dt="2022-11-27T06:12:35.325" v="913" actId="14734"/>
          <ac:graphicFrameMkLst>
            <pc:docMk/>
            <pc:sldMk cId="1468184446" sldId="295"/>
            <ac:graphicFrameMk id="11" creationId="{6B92EA7E-8EE2-9674-1BE0-4D1A87AB46FA}"/>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pPr rtl="0"/>
            <a:fld id="{82110D18-1E75-47AA-9B18-8365D0E53C0D}" type="datetime4">
              <a:rPr lang="ja-JP" altLang="en-US" smtClean="0">
                <a:latin typeface="Meiryo UI" panose="020B0604030504040204" pitchFamily="50" charset="-128"/>
                <a:ea typeface="Meiryo UI" panose="020B0604030504040204" pitchFamily="50" charset="-128"/>
              </a:rPr>
              <a:t>2023年11月7日</a:t>
            </a:fld>
            <a:endParaRPr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950AD62A-9EE1-43E3-A7E5-D268F71DF3EB}" type="slidenum">
              <a:rPr lang="en-US" altLang="ja-JP" smtClean="0">
                <a:latin typeface="Meiryo UI" panose="020B0604030504040204" pitchFamily="50" charset="-128"/>
              </a:rPr>
              <a:t>‹#›</a:t>
            </a:fld>
            <a:endParaRPr lang="ja-JP" altLang="en-US" dirty="0">
              <a:latin typeface="Meiryo UI" panose="020B0604030504040204" pitchFamily="50" charset="-128"/>
            </a:endParaRPr>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C47B2D80-363B-40C3-9270-428A5D63D271}" type="datetime4">
              <a:rPr lang="ja-JP" altLang="en-US" smtClean="0"/>
              <a:pPr/>
              <a:t>2023年11月7日</a:t>
            </a:fld>
            <a:endParaRPr lang="ja-JP" altLang="en-US" dirty="0"/>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ja-JP" altLang="en-US" dirty="0"/>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atin typeface="Meiryo UI" panose="020B0604030504040204" pitchFamily="50" charset="-128"/>
              </a:defRPr>
            </a:lvl1pPr>
          </a:lstStyle>
          <a:p>
            <a:fld id="{5534C2EF-8A97-4DAF-B099-E567883644D6}" type="slidenum">
              <a:rPr lang="en-US" altLang="ja-JP" noProof="0" smtClean="0"/>
              <a:pPr/>
              <a:t>‹#›</a:t>
            </a:fld>
            <a:endParaRPr lang="ja-JP" altLang="en-US" noProof="0" dirty="0"/>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34C2EF-8A97-4DAF-B099-E567883644D6}" type="slidenum">
              <a:rPr lang="en-US" altLang="ja-JP" noProof="1" dirty="0" smtClean="0"/>
              <a:pPr/>
              <a:t>1</a:t>
            </a:fld>
            <a:endParaRPr lang="ja-JP" altLang="en-US" noProof="1"/>
          </a:p>
        </p:txBody>
      </p:sp>
    </p:spTree>
    <p:extLst>
      <p:ext uri="{BB962C8B-B14F-4D97-AF65-F5344CB8AC3E}">
        <p14:creationId xmlns:p14="http://schemas.microsoft.com/office/powerpoint/2010/main" val="2690069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fld id="{5534C2EF-8A97-4DAF-B099-E567883644D6}" type="slidenum">
              <a:rPr lang="en-US" smtClean="0"/>
              <a:pPr/>
              <a:t>20</a:t>
            </a:fld>
            <a:endParaRPr lang="en-US" dirty="0"/>
          </a:p>
        </p:txBody>
      </p:sp>
    </p:spTree>
    <p:extLst>
      <p:ext uri="{BB962C8B-B14F-4D97-AF65-F5344CB8AC3E}">
        <p14:creationId xmlns:p14="http://schemas.microsoft.com/office/powerpoint/2010/main" val="1343530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fld id="{5534C2EF-8A97-4DAF-B099-E567883644D6}" type="slidenum">
              <a:rPr lang="en-US" smtClean="0"/>
              <a:pPr/>
              <a:t>25</a:t>
            </a:fld>
            <a:endParaRPr lang="en-US" dirty="0"/>
          </a:p>
        </p:txBody>
      </p:sp>
    </p:spTree>
    <p:extLst>
      <p:ext uri="{BB962C8B-B14F-4D97-AF65-F5344CB8AC3E}">
        <p14:creationId xmlns:p14="http://schemas.microsoft.com/office/powerpoint/2010/main" val="3163499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34C2EF-8A97-4DAF-B099-E567883644D6}" type="slidenum">
              <a:rPr lang="en-US" smtClean="0"/>
              <a:pPr/>
              <a:t>2</a:t>
            </a:fld>
            <a:endParaRPr lang="en-US" dirty="0"/>
          </a:p>
        </p:txBody>
      </p:sp>
    </p:spTree>
    <p:extLst>
      <p:ext uri="{BB962C8B-B14F-4D97-AF65-F5344CB8AC3E}">
        <p14:creationId xmlns:p14="http://schemas.microsoft.com/office/powerpoint/2010/main" val="273920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34C2EF-8A97-4DAF-B099-E567883644D6}" type="slidenum">
              <a:rPr lang="en-US" smtClean="0"/>
              <a:pPr/>
              <a:t>7</a:t>
            </a:fld>
            <a:endParaRPr lang="en-US" dirty="0"/>
          </a:p>
        </p:txBody>
      </p:sp>
    </p:spTree>
    <p:extLst>
      <p:ext uri="{BB962C8B-B14F-4D97-AF65-F5344CB8AC3E}">
        <p14:creationId xmlns:p14="http://schemas.microsoft.com/office/powerpoint/2010/main" val="3676908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solidFill>
                <a:srgbClr val="FF0000"/>
              </a:solidFill>
            </a:endParaRPr>
          </a:p>
        </p:txBody>
      </p:sp>
      <p:sp>
        <p:nvSpPr>
          <p:cNvPr id="4" name="スライド番号プレースホルダー 3"/>
          <p:cNvSpPr>
            <a:spLocks noGrp="1"/>
          </p:cNvSpPr>
          <p:nvPr>
            <p:ph type="sldNum" sz="quarter" idx="5"/>
          </p:nvPr>
        </p:nvSpPr>
        <p:spPr/>
        <p:txBody>
          <a:bodyPr/>
          <a:lstStyle/>
          <a:p>
            <a:fld id="{5534C2EF-8A97-4DAF-B099-E567883644D6}" type="slidenum">
              <a:rPr lang="en-US" altLang="ja-JP" noProof="0" smtClean="0"/>
              <a:pPr/>
              <a:t>8</a:t>
            </a:fld>
            <a:endParaRPr lang="ja-JP" altLang="en-US" noProof="0" dirty="0"/>
          </a:p>
        </p:txBody>
      </p:sp>
    </p:spTree>
    <p:extLst>
      <p:ext uri="{BB962C8B-B14F-4D97-AF65-F5344CB8AC3E}">
        <p14:creationId xmlns:p14="http://schemas.microsoft.com/office/powerpoint/2010/main" val="2667153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534C2EF-8A97-4DAF-B099-E567883644D6}" type="slidenum">
              <a:rPr lang="en-US" altLang="ja-JP" noProof="0" smtClean="0"/>
              <a:pPr/>
              <a:t>10</a:t>
            </a:fld>
            <a:endParaRPr lang="ja-JP" altLang="en-US" noProof="0" dirty="0"/>
          </a:p>
        </p:txBody>
      </p:sp>
    </p:spTree>
    <p:extLst>
      <p:ext uri="{BB962C8B-B14F-4D97-AF65-F5344CB8AC3E}">
        <p14:creationId xmlns:p14="http://schemas.microsoft.com/office/powerpoint/2010/main" val="2088030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34C2EF-8A97-4DAF-B099-E567883644D6}" type="slidenum">
              <a:rPr lang="en-US" smtClean="0"/>
              <a:pPr/>
              <a:t>11</a:t>
            </a:fld>
            <a:endParaRPr lang="en-US" dirty="0"/>
          </a:p>
        </p:txBody>
      </p:sp>
    </p:spTree>
    <p:extLst>
      <p:ext uri="{BB962C8B-B14F-4D97-AF65-F5344CB8AC3E}">
        <p14:creationId xmlns:p14="http://schemas.microsoft.com/office/powerpoint/2010/main" val="1080742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534C2EF-8A97-4DAF-B099-E567883644D6}" type="slidenum">
              <a:rPr lang="en-US" altLang="ja-JP" noProof="0" smtClean="0"/>
              <a:pPr/>
              <a:t>12</a:t>
            </a:fld>
            <a:endParaRPr lang="ja-JP" altLang="en-US" noProof="0" dirty="0"/>
          </a:p>
        </p:txBody>
      </p:sp>
    </p:spTree>
    <p:extLst>
      <p:ext uri="{BB962C8B-B14F-4D97-AF65-F5344CB8AC3E}">
        <p14:creationId xmlns:p14="http://schemas.microsoft.com/office/powerpoint/2010/main" val="2017487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E2820-AFE1-45FA-949E-17BDB534E1DC}" type="slidenum">
              <a:rPr kumimoji="0" lang="en-US" altLang="ja-JP" sz="1200" b="0" i="0" u="none" strike="noStrike" kern="1200" cap="none" spc="0" normalizeH="0" baseline="0" noProof="0" smtClean="0">
                <a:ln>
                  <a:noFill/>
                </a:ln>
                <a:solidFill>
                  <a:srgbClr val="595959"/>
                </a:solidFill>
                <a:effectLst/>
                <a:uLnTx/>
                <a:uFillTx/>
                <a:latin typeface="ＭＳ Ｐゴシック" panose="020B0600070205080204" pitchFamily="50" charset="-128"/>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ja-JP" sz="1200" b="0" i="0" u="none" strike="noStrike" kern="1200" cap="none" spc="0" normalizeH="0" baseline="0" noProof="0" dirty="0">
              <a:ln>
                <a:noFill/>
              </a:ln>
              <a:solidFill>
                <a:srgbClr val="595959"/>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4186925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fld id="{5534C2EF-8A97-4DAF-B099-E567883644D6}" type="slidenum">
              <a:rPr lang="en-US" smtClean="0"/>
              <a:pPr/>
              <a:t>18</a:t>
            </a:fld>
            <a:endParaRPr lang="en-US" dirty="0"/>
          </a:p>
        </p:txBody>
      </p:sp>
    </p:spTree>
    <p:extLst>
      <p:ext uri="{BB962C8B-B14F-4D97-AF65-F5344CB8AC3E}">
        <p14:creationId xmlns:p14="http://schemas.microsoft.com/office/powerpoint/2010/main" val="33109930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7" name="画像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タイトル 1"/>
          <p:cNvSpPr>
            <a:spLocks noGrp="1"/>
          </p:cNvSpPr>
          <p:nvPr>
            <p:ph type="ctrTitle"/>
          </p:nvPr>
        </p:nvSpPr>
        <p:spPr>
          <a:xfrm>
            <a:off x="838200" y="533400"/>
            <a:ext cx="8458200" cy="1828800"/>
          </a:xfrm>
        </p:spPr>
        <p:txBody>
          <a:bodyPr rtlCol="0" anchor="b">
            <a:normAutofit/>
          </a:bodyPr>
          <a:lstStyle>
            <a:lvl1pPr algn="l" rtl="0">
              <a:defRPr sz="4400"/>
            </a:lvl1pPr>
          </a:lstStyle>
          <a:p>
            <a:pPr rtl="0"/>
            <a:r>
              <a:rPr lang="ja-JP" altLang="en-US"/>
              <a:t>マスター タイトルの書式設定</a:t>
            </a:r>
            <a:endParaRPr lang="ja-JP" altLang="en-US" dirty="0"/>
          </a:p>
        </p:txBody>
      </p:sp>
      <p:sp>
        <p:nvSpPr>
          <p:cNvPr id="3" name="サブタイトル 2"/>
          <p:cNvSpPr>
            <a:spLocks noGrp="1"/>
          </p:cNvSpPr>
          <p:nvPr>
            <p:ph type="subTitle" idx="1"/>
          </p:nvPr>
        </p:nvSpPr>
        <p:spPr>
          <a:xfrm>
            <a:off x="838200" y="2438400"/>
            <a:ext cx="7086600" cy="914400"/>
          </a:xfrm>
        </p:spPr>
        <p:txBody>
          <a:bodyPr rtlCol="0">
            <a:normAutofit/>
          </a:bodyPr>
          <a:lstStyle>
            <a:lvl1pPr marL="0" indent="0" algn="l">
              <a:spcBef>
                <a:spcPts val="1200"/>
              </a:spcBef>
              <a:buNone/>
              <a:defRPr sz="2400">
                <a:latin typeface="MS Mincho" panose="02020609040205080304" pitchFamily="17" charset="-128"/>
                <a:ea typeface="MS Mincho" panose="02020609040205080304" pitchFamily="17"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a:t>マスター サブタイトルの書式設定</a:t>
            </a:r>
            <a:endParaRPr lang="ja-JP" alt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キャプション付きの 2 つの画像">
    <p:spTree>
      <p:nvGrpSpPr>
        <p:cNvPr id="1" name=""/>
        <p:cNvGrpSpPr/>
        <p:nvPr/>
      </p:nvGrpSpPr>
      <p:grpSpPr>
        <a:xfrm>
          <a:off x="0" y="0"/>
          <a:ext cx="0" cy="0"/>
          <a:chOff x="0" y="0"/>
          <a:chExt cx="0" cy="0"/>
        </a:xfrm>
      </p:grpSpPr>
      <p:pic>
        <p:nvPicPr>
          <p:cNvPr id="6" name="画像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タイトル 1"/>
          <p:cNvSpPr>
            <a:spLocks noGrp="1"/>
          </p:cNvSpPr>
          <p:nvPr>
            <p:ph type="title"/>
          </p:nvPr>
        </p:nvSpPr>
        <p:spPr>
          <a:xfrm>
            <a:off x="1028580" y="5791200"/>
            <a:ext cx="8115419" cy="701674"/>
          </a:xfrm>
        </p:spPr>
        <p:txBody>
          <a:bodyPr vert="horz" lIns="91440" tIns="45720" rIns="91440" bIns="45720" rtlCol="0" anchor="b">
            <a:normAutofit/>
          </a:bodyPr>
          <a:lstStyle>
            <a:lvl1pPr rtl="0">
              <a:defRPr lang="en-US" sz="2400">
                <a:solidFill>
                  <a:schemeClr val="accent1"/>
                </a:solidFill>
              </a:defRPr>
            </a:lvl1pPr>
          </a:lstStyle>
          <a:p>
            <a:pPr lvl="0" rtl="0"/>
            <a:r>
              <a:rPr lang="ja-JP" altLang="en-US"/>
              <a:t>マスター タイトルの書式設定</a:t>
            </a:r>
            <a:endParaRPr lang="ja-JP" altLang="en-US" dirty="0"/>
          </a:p>
        </p:txBody>
      </p:sp>
      <p:sp>
        <p:nvSpPr>
          <p:cNvPr id="7" name="フリーフォーム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ndParaRPr>
          </a:p>
        </p:txBody>
      </p:sp>
      <p:sp>
        <p:nvSpPr>
          <p:cNvPr id="15" name="画像プレースホルダー 14" descr="画像を追加する空のプレースホルダー。プレースホルダーをクリックし、追加する画像を選択します"/>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ja-JP" altLang="en-US"/>
              <a:t>アイコンをクリックして図を追加</a:t>
            </a:r>
            <a:endParaRPr lang="ja-JP" altLang="en-US" dirty="0"/>
          </a:p>
        </p:txBody>
      </p:sp>
      <p:sp>
        <p:nvSpPr>
          <p:cNvPr id="17" name="テキスト プレースホルダー 16"/>
          <p:cNvSpPr>
            <a:spLocks noGrp="1"/>
          </p:cNvSpPr>
          <p:nvPr>
            <p:ph type="body" sz="quarter" idx="14"/>
          </p:nvPr>
        </p:nvSpPr>
        <p:spPr>
          <a:xfrm>
            <a:off x="1028581" y="5181600"/>
            <a:ext cx="3566160" cy="493776"/>
          </a:xfrm>
        </p:spPr>
        <p:txBody>
          <a:bodyPr rtlCol="0">
            <a:normAutofit/>
          </a:bodyPr>
          <a:lstStyle>
            <a:lvl1pPr marL="0" indent="0" rtl="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ja-JP" altLang="en-US"/>
              <a:t>マスター テキストの書式設定</a:t>
            </a:r>
          </a:p>
        </p:txBody>
      </p:sp>
      <p:sp>
        <p:nvSpPr>
          <p:cNvPr id="18" name="フリーフォーム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ndParaRPr>
          </a:p>
        </p:txBody>
      </p:sp>
      <p:sp>
        <p:nvSpPr>
          <p:cNvPr id="19" name="画像プレースホルダー 18" descr="画像を追加する空のプレースホルダー。プレースホルダーをクリックし、追加する画像を選択します"/>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ja-JP" altLang="en-US"/>
              <a:t>アイコンをクリックして図を追加</a:t>
            </a:r>
            <a:endParaRPr lang="ja-JP" altLang="en-US" dirty="0"/>
          </a:p>
        </p:txBody>
      </p:sp>
      <p:sp>
        <p:nvSpPr>
          <p:cNvPr id="20" name="テキスト プレースホルダー 16"/>
          <p:cNvSpPr>
            <a:spLocks noGrp="1"/>
          </p:cNvSpPr>
          <p:nvPr>
            <p:ph type="body" sz="quarter" idx="16"/>
          </p:nvPr>
        </p:nvSpPr>
        <p:spPr>
          <a:xfrm>
            <a:off x="5566714" y="5181600"/>
            <a:ext cx="3566160" cy="493776"/>
          </a:xfrm>
        </p:spPr>
        <p:txBody>
          <a:bodyPr rtlCol="0">
            <a:normAutofit/>
          </a:bodyPr>
          <a:lstStyle>
            <a:lvl1pPr marL="0" indent="0" rtl="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ja-JP" altLang="en-US"/>
              <a:t>マスター テキストの書式設定</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キャプション付きの 3 つの画像">
    <p:spTree>
      <p:nvGrpSpPr>
        <p:cNvPr id="1" name=""/>
        <p:cNvGrpSpPr/>
        <p:nvPr/>
      </p:nvGrpSpPr>
      <p:grpSpPr>
        <a:xfrm>
          <a:off x="0" y="0"/>
          <a:ext cx="0" cy="0"/>
          <a:chOff x="0" y="0"/>
          <a:chExt cx="0" cy="0"/>
        </a:xfrm>
      </p:grpSpPr>
      <p:pic>
        <p:nvPicPr>
          <p:cNvPr id="6" name="画像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タイトル 1"/>
          <p:cNvSpPr>
            <a:spLocks noGrp="1"/>
          </p:cNvSpPr>
          <p:nvPr>
            <p:ph type="title"/>
          </p:nvPr>
        </p:nvSpPr>
        <p:spPr>
          <a:xfrm>
            <a:off x="1028580" y="5305424"/>
            <a:ext cx="8104083" cy="579921"/>
          </a:xfrm>
        </p:spPr>
        <p:txBody>
          <a:bodyPr rtlCol="0">
            <a:normAutofit/>
          </a:bodyPr>
          <a:lstStyle>
            <a:lvl1pPr rtl="0">
              <a:defRPr sz="2400">
                <a:solidFill>
                  <a:schemeClr val="accent1"/>
                </a:solidFill>
              </a:defRPr>
            </a:lvl1pPr>
          </a:lstStyle>
          <a:p>
            <a:pPr rtl="0"/>
            <a:r>
              <a:rPr lang="ja-JP" altLang="en-US"/>
              <a:t>マスター タイトルの書式設定</a:t>
            </a:r>
            <a:endParaRPr lang="ja-JP" altLang="en-US" dirty="0"/>
          </a:p>
        </p:txBody>
      </p:sp>
      <p:sp>
        <p:nvSpPr>
          <p:cNvPr id="7" name="フリーフォーム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ndParaRPr>
          </a:p>
        </p:txBody>
      </p:sp>
      <p:sp>
        <p:nvSpPr>
          <p:cNvPr id="15" name="画像プレースホルダー 14" descr="画像を追加する空のプレースホルダー。プレースホルダーをクリックし、追加する画像を選択します"/>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ja-JP" altLang="en-US"/>
              <a:t>アイコンをクリックして図を追加</a:t>
            </a:r>
            <a:endParaRPr lang="ja-JP" altLang="en-US" dirty="0"/>
          </a:p>
        </p:txBody>
      </p:sp>
      <p:sp>
        <p:nvSpPr>
          <p:cNvPr id="18" name="フリーフォーム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ndParaRPr>
          </a:p>
        </p:txBody>
      </p:sp>
      <p:sp>
        <p:nvSpPr>
          <p:cNvPr id="19" name="画像プレースホルダー 18" descr="画像を追加する空のプレースホルダー。プレースホルダーをクリックし、追加する画像を選択します"/>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ja-JP" altLang="en-US"/>
              <a:t>アイコンをクリックして図を追加</a:t>
            </a:r>
            <a:endParaRPr lang="ja-JP" altLang="en-US" dirty="0"/>
          </a:p>
        </p:txBody>
      </p:sp>
      <p:sp>
        <p:nvSpPr>
          <p:cNvPr id="12" name="フリーフォーム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ndParaRPr>
          </a:p>
        </p:txBody>
      </p:sp>
      <p:sp>
        <p:nvSpPr>
          <p:cNvPr id="13" name="画像プレースホルダー 12" descr="画像を追加する空のプレースホルダー。プレースホルダーをクリックし、追加する画像を選択します"/>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ja-JP" altLang="en-US"/>
              <a:t>アイコンをクリックして図を追加</a:t>
            </a:r>
            <a:endParaRPr lang="ja-JP" altLang="en-US" dirty="0"/>
          </a:p>
        </p:txBody>
      </p:sp>
      <p:sp>
        <p:nvSpPr>
          <p:cNvPr id="17" name="テキスト プレースホルダー 16"/>
          <p:cNvSpPr>
            <a:spLocks noGrp="1"/>
          </p:cNvSpPr>
          <p:nvPr>
            <p:ph type="body" sz="quarter" idx="14"/>
          </p:nvPr>
        </p:nvSpPr>
        <p:spPr>
          <a:xfrm>
            <a:off x="1028581" y="5919255"/>
            <a:ext cx="8104082" cy="497420"/>
          </a:xfrm>
        </p:spPr>
        <p:txBody>
          <a:bodyPr rtlCol="0">
            <a:normAutofit/>
          </a:bodyPr>
          <a:lstStyle>
            <a:lvl1pPr marL="0" indent="0" rtl="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ja-JP" altLang="en-US"/>
              <a:t>マスター テキストの書式設定</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5 つの画像">
    <p:spTree>
      <p:nvGrpSpPr>
        <p:cNvPr id="1" name=""/>
        <p:cNvGrpSpPr/>
        <p:nvPr/>
      </p:nvGrpSpPr>
      <p:grpSpPr>
        <a:xfrm>
          <a:off x="0" y="0"/>
          <a:ext cx="0" cy="0"/>
          <a:chOff x="0" y="0"/>
          <a:chExt cx="0" cy="0"/>
        </a:xfrm>
      </p:grpSpPr>
      <p:pic>
        <p:nvPicPr>
          <p:cNvPr id="7" name="画像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タイトル 1"/>
          <p:cNvSpPr>
            <a:spLocks noGrp="1"/>
          </p:cNvSpPr>
          <p:nvPr>
            <p:ph type="title"/>
          </p:nvPr>
        </p:nvSpPr>
        <p:spPr>
          <a:xfrm>
            <a:off x="9677400" y="365126"/>
            <a:ext cx="2133600" cy="1539874"/>
          </a:xfrm>
        </p:spPr>
        <p:txBody>
          <a:bodyPr vert="horz" lIns="91440" tIns="45720" rIns="91440" bIns="45720" rtlCol="0" anchor="b">
            <a:normAutofit/>
          </a:bodyPr>
          <a:lstStyle>
            <a:lvl1pPr rtl="0">
              <a:defRPr lang="en-US" sz="2400">
                <a:solidFill>
                  <a:schemeClr val="accent1"/>
                </a:solidFill>
              </a:defRPr>
            </a:lvl1pPr>
          </a:lstStyle>
          <a:p>
            <a:pPr lvl="0" rtl="0"/>
            <a:r>
              <a:rPr lang="ja-JP" altLang="en-US"/>
              <a:t>マスター タイトルの書式設定</a:t>
            </a:r>
            <a:endParaRPr lang="ja-JP" altLang="en-US" dirty="0"/>
          </a:p>
        </p:txBody>
      </p:sp>
      <p:sp>
        <p:nvSpPr>
          <p:cNvPr id="8" name="フリーフォーム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ndParaRPr>
          </a:p>
        </p:txBody>
      </p:sp>
      <p:sp>
        <p:nvSpPr>
          <p:cNvPr id="9" name="画像プレースホルダー 8" descr="画像を追加する空のプレースホルダー。プレースホルダーをクリックし、追加する画像を選択します"/>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ja-JP" altLang="en-US"/>
              <a:t>アイコンをクリックして図を追加</a:t>
            </a:r>
            <a:endParaRPr lang="ja-JP" altLang="en-US" dirty="0"/>
          </a:p>
        </p:txBody>
      </p:sp>
      <p:sp>
        <p:nvSpPr>
          <p:cNvPr id="10" name="フリーフォーム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ndParaRPr>
          </a:p>
        </p:txBody>
      </p:sp>
      <p:sp>
        <p:nvSpPr>
          <p:cNvPr id="11" name="画像プレースホルダー 10" descr="画像を追加する空のプレースホルダー。プレースホルダーをクリックし、追加する画像を選択します"/>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ja-JP" altLang="en-US"/>
              <a:t>アイコンをクリックして図を追加</a:t>
            </a:r>
            <a:endParaRPr lang="ja-JP" altLang="en-US" dirty="0"/>
          </a:p>
        </p:txBody>
      </p:sp>
      <p:sp>
        <p:nvSpPr>
          <p:cNvPr id="12" name="フリーフォーム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ndParaRPr>
          </a:p>
        </p:txBody>
      </p:sp>
      <p:sp>
        <p:nvSpPr>
          <p:cNvPr id="13" name="画像プレースホルダー 12" descr="画像を追加する空のプレースホルダー。プレースホルダーをクリックし、追加する画像を選択します"/>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ja-JP" altLang="en-US"/>
              <a:t>アイコンをクリックして図を追加</a:t>
            </a:r>
            <a:endParaRPr lang="ja-JP" altLang="en-US" dirty="0"/>
          </a:p>
        </p:txBody>
      </p:sp>
      <p:sp>
        <p:nvSpPr>
          <p:cNvPr id="14" name="フリーフォーム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ndParaRPr>
          </a:p>
        </p:txBody>
      </p:sp>
      <p:sp>
        <p:nvSpPr>
          <p:cNvPr id="15" name="画像プレースホルダー 14" descr="画像を追加する空のプレースホルダー。プレースホルダーをクリックし、追加する画像を選択します"/>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ja-JP" altLang="en-US"/>
              <a:t>アイコンをクリックして図を追加</a:t>
            </a:r>
            <a:endParaRPr lang="ja-JP" altLang="en-US" dirty="0"/>
          </a:p>
        </p:txBody>
      </p:sp>
      <p:sp>
        <p:nvSpPr>
          <p:cNvPr id="20" name="フリーフォーム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ndParaRPr>
          </a:p>
        </p:txBody>
      </p:sp>
      <p:sp>
        <p:nvSpPr>
          <p:cNvPr id="21" name="画像プレースホルダー 20" descr="画像を追加する空のプレースホルダー。プレースホルダーをクリックし、追加する画像を選択します"/>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ja-JP" altLang="en-US"/>
              <a:t>アイコンをクリックして図を追加</a:t>
            </a:r>
            <a:endParaRPr lang="ja-JP" altLang="en-US"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縦書きテキスト プレースホルダー 2"/>
          <p:cNvSpPr>
            <a:spLocks noGrp="1"/>
          </p:cNvSpPr>
          <p:nvPr>
            <p:ph type="body" orient="vert" idx="1"/>
          </p:nvPr>
        </p:nvSpPr>
        <p:spPr/>
        <p:txBody>
          <a:bodyPr vert="eaVert" rtlCol="0"/>
          <a:lstStyle>
            <a:lvl1pPr rtl="0">
              <a:defRPr/>
            </a:lvl1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5" name="フッター プレースホルダー 4"/>
          <p:cNvSpPr>
            <a:spLocks noGrp="1"/>
          </p:cNvSpPr>
          <p:nvPr>
            <p:ph type="ftr" sz="quarter" idx="11"/>
          </p:nvPr>
        </p:nvSpPr>
        <p:spPr/>
        <p:txBody>
          <a:bodyPr rtlCol="0"/>
          <a:lstStyle/>
          <a:p>
            <a:pPr rtl="0"/>
            <a:r>
              <a:rPr lang="ja-JP" altLang="en-US" dirty="0"/>
              <a:t>フッターを追加</a:t>
            </a:r>
          </a:p>
        </p:txBody>
      </p:sp>
      <p:sp>
        <p:nvSpPr>
          <p:cNvPr id="4" name="日付プレースホルダー 3"/>
          <p:cNvSpPr>
            <a:spLocks noGrp="1"/>
          </p:cNvSpPr>
          <p:nvPr>
            <p:ph type="dt" sz="half" idx="10"/>
          </p:nvPr>
        </p:nvSpPr>
        <p:spPr/>
        <p:txBody>
          <a:bodyPr rtlCol="0"/>
          <a:lstStyle/>
          <a:p>
            <a:pPr rtl="0"/>
            <a:fld id="{82C17C94-8138-4BCB-B662-BDF51504BC9D}" type="datetime4">
              <a:rPr lang="ja-JP" altLang="en-US" noProof="0" smtClean="0"/>
              <a:t>2023年11月7日</a:t>
            </a:fld>
            <a:endParaRPr lang="ja-JP" altLang="en-US" noProof="0" dirty="0"/>
          </a:p>
        </p:txBody>
      </p:sp>
      <p:sp>
        <p:nvSpPr>
          <p:cNvPr id="6" name="スライド番号プレースホルダー 5"/>
          <p:cNvSpPr>
            <a:spLocks noGrp="1"/>
          </p:cNvSpPr>
          <p:nvPr>
            <p:ph type="sldNum" sz="quarter" idx="12"/>
          </p:nvPr>
        </p:nvSpPr>
        <p:spPr/>
        <p:txBody>
          <a:bodyPr rtlCol="0"/>
          <a:lstStyle/>
          <a:p>
            <a:pPr rtl="0"/>
            <a:fld id="{289D71E3-7D81-4C24-B9D8-6B108755C64C}" type="slidenum">
              <a:rPr lang="en-US" altLang="ja-JP" smtClean="0"/>
              <a:t>‹#›</a:t>
            </a:fld>
            <a:endParaRPr lang="ja-JP" altLang="en-US" dirty="0"/>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365125"/>
            <a:ext cx="1828799" cy="4940300"/>
          </a:xfrm>
        </p:spPr>
        <p:txBody>
          <a:bodyPr vert="eaVert" rtlCol="0"/>
          <a:lstStyle>
            <a:lvl1pPr rtl="0">
              <a:defRPr/>
            </a:lvl1pPr>
          </a:lstStyle>
          <a:p>
            <a:pPr rtl="0"/>
            <a:r>
              <a:rPr lang="ja-JP" altLang="en-US"/>
              <a:t>マスター タイトルの書式設定</a:t>
            </a:r>
            <a:endParaRPr lang="ja-JP" altLang="en-US" dirty="0"/>
          </a:p>
        </p:txBody>
      </p:sp>
      <p:sp>
        <p:nvSpPr>
          <p:cNvPr id="3" name="縦書きテキスト プレースホルダー 2"/>
          <p:cNvSpPr>
            <a:spLocks noGrp="1"/>
          </p:cNvSpPr>
          <p:nvPr>
            <p:ph type="body" orient="vert" idx="1"/>
          </p:nvPr>
        </p:nvSpPr>
        <p:spPr>
          <a:xfrm>
            <a:off x="1524000" y="365125"/>
            <a:ext cx="6858000" cy="4940300"/>
          </a:xfrm>
        </p:spPr>
        <p:txBody>
          <a:bodyPr vert="eaVert" rtlCol="0"/>
          <a:lstStyle>
            <a:lvl1pPr rtl="0">
              <a:defRPr/>
            </a:lvl1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5" name="フッター プレースホルダー 4"/>
          <p:cNvSpPr>
            <a:spLocks noGrp="1"/>
          </p:cNvSpPr>
          <p:nvPr>
            <p:ph type="ftr" sz="quarter" idx="11"/>
          </p:nvPr>
        </p:nvSpPr>
        <p:spPr/>
        <p:txBody>
          <a:bodyPr rtlCol="0"/>
          <a:lstStyle/>
          <a:p>
            <a:pPr rtl="0"/>
            <a:r>
              <a:rPr lang="ja-JP" altLang="en-US" dirty="0"/>
              <a:t>フッターを追加</a:t>
            </a:r>
          </a:p>
        </p:txBody>
      </p:sp>
      <p:sp>
        <p:nvSpPr>
          <p:cNvPr id="4" name="日付プレースホルダー 3"/>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9BF6AFDA-DE72-4066-837E-ED9F5B88F60C}" type="datetime4">
              <a:rPr lang="ja-JP" altLang="en-US" smtClean="0"/>
              <a:t>2023年11月7日</a:t>
            </a:fld>
            <a:endParaRPr lang="ja-JP" altLang="en-US" dirty="0"/>
          </a:p>
        </p:txBody>
      </p:sp>
      <p:sp>
        <p:nvSpPr>
          <p:cNvPr id="6" name="スライド番号プレースホルダー 5"/>
          <p:cNvSpPr>
            <a:spLocks noGrp="1"/>
          </p:cNvSpPr>
          <p:nvPr>
            <p:ph type="sldNum" sz="quarter" idx="12"/>
          </p:nvPr>
        </p:nvSpPr>
        <p:spPr/>
        <p:txBody>
          <a:bodyPr rtlCol="0"/>
          <a:lstStyle/>
          <a:p>
            <a:pPr rtl="0"/>
            <a:fld id="{289D71E3-7D81-4C24-B9D8-6B108755C64C}" type="slidenum">
              <a:rPr lang="en-US" altLang="ja-JP" smtClean="0"/>
              <a:t>‹#›</a:t>
            </a:fld>
            <a:endParaRPr lang="ja-JP" altLang="en-US" dirty="0"/>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65213" y="304800"/>
            <a:ext cx="7091361" cy="2793906"/>
          </a:xfrm>
        </p:spPr>
        <p:txBody>
          <a:bodyPr rtlCol="0" anchor="b">
            <a:normAutofit/>
          </a:bodyPr>
          <a:lstStyle>
            <a:lvl1pPr algn="l" rtl="0">
              <a:lnSpc>
                <a:spcPct val="80000"/>
              </a:lnSpc>
              <a:defRPr sz="6600"/>
            </a:lvl1pPr>
          </a:lstStyle>
          <a:p>
            <a:pPr rtl="0"/>
            <a:r>
              <a:rPr lang="ja-JP" altLang="en-US"/>
              <a:t>マスター タイトルの書式設定</a:t>
            </a:r>
            <a:endParaRPr lang="ja-JP" altLang="en-US" dirty="0"/>
          </a:p>
        </p:txBody>
      </p:sp>
      <p:sp>
        <p:nvSpPr>
          <p:cNvPr id="3" name="サブタイトル 2"/>
          <p:cNvSpPr>
            <a:spLocks noGrp="1"/>
          </p:cNvSpPr>
          <p:nvPr>
            <p:ph type="subTitle" idx="1"/>
          </p:nvPr>
        </p:nvSpPr>
        <p:spPr>
          <a:xfrm>
            <a:off x="1065213" y="3108804"/>
            <a:ext cx="7091361" cy="838200"/>
          </a:xfrm>
        </p:spPr>
        <p:txBody>
          <a:bodyPr rtlCol="0"/>
          <a:lstStyle>
            <a:lvl1pPr marL="0" indent="0" algn="l" rtl="0">
              <a:spcBef>
                <a:spcPts val="0"/>
              </a:spcBef>
              <a:buNone/>
              <a:defRPr sz="2400">
                <a:solidFill>
                  <a:schemeClr val="accent2"/>
                </a:solidFill>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ja-JP" altLang="en-US"/>
              <a:t>マスター サブタイトルの書式設定</a:t>
            </a:r>
            <a:endParaRPr lang="ja-JP" altLang="en-US" dirty="0"/>
          </a:p>
        </p:txBody>
      </p:sp>
      <p:sp>
        <p:nvSpPr>
          <p:cNvPr id="8" name="日付プレースホルダー 7"/>
          <p:cNvSpPr>
            <a:spLocks noGrp="1"/>
          </p:cNvSpPr>
          <p:nvPr>
            <p:ph type="dt" sz="half" idx="10"/>
          </p:nvPr>
        </p:nvSpPr>
        <p:spPr/>
        <p:txBody>
          <a:bodyPr rtlCol="0"/>
          <a:lstStyle>
            <a:lvl1pPr>
              <a:defRPr/>
            </a:lvl1pPr>
          </a:lstStyle>
          <a:p>
            <a:fld id="{708CA6E0-73DE-4ADD-A239-4936420711BF}" type="datetime1">
              <a:rPr lang="ja-JP" altLang="en-US" smtClean="0"/>
              <a:pPr/>
              <a:t>2023/11/7</a:t>
            </a:fld>
            <a:endParaRPr lang="ja-JP" altLang="en-US" dirty="0"/>
          </a:p>
        </p:txBody>
      </p:sp>
      <p:sp>
        <p:nvSpPr>
          <p:cNvPr id="9" name="フッター プレースホルダー 8"/>
          <p:cNvSpPr>
            <a:spLocks noGrp="1"/>
          </p:cNvSpPr>
          <p:nvPr>
            <p:ph type="ftr" sz="quarter" idx="11"/>
          </p:nvPr>
        </p:nvSpPr>
        <p:spPr/>
        <p:txBody>
          <a:bodyPr rtlCol="0"/>
          <a:lstStyle/>
          <a:p>
            <a:pPr rtl="0"/>
            <a:endParaRPr lang="ja-JP" altLang="en-US" dirty="0"/>
          </a:p>
        </p:txBody>
      </p:sp>
      <p:sp>
        <p:nvSpPr>
          <p:cNvPr id="10" name="スライド番号プレースホルダー 9"/>
          <p:cNvSpPr>
            <a:spLocks noGrp="1"/>
          </p:cNvSpPr>
          <p:nvPr>
            <p:ph type="sldNum" sz="quarter" idx="12"/>
          </p:nvPr>
        </p:nvSpPr>
        <p:spPr/>
        <p:txBody>
          <a:bodyPr rtlCol="0"/>
          <a:lstStyle/>
          <a:p>
            <a:pPr rtl="0"/>
            <a:fld id="{8FDBFFB2-86D9-4B8F-A59A-553A60B94BBE}" type="slidenum">
              <a:rPr lang="en-US" altLang="ja-JP" smtClean="0"/>
              <a:pPr/>
              <a:t>‹#›</a:t>
            </a:fld>
            <a:endParaRPr lang="en-US" altLang="ja-JP" dirty="0"/>
          </a:p>
        </p:txBody>
      </p:sp>
    </p:spTree>
    <p:extLst>
      <p:ext uri="{BB962C8B-B14F-4D97-AF65-F5344CB8AC3E}">
        <p14:creationId xmlns:p14="http://schemas.microsoft.com/office/powerpoint/2010/main" val="20541653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コンテンツ プレースホルダー 2"/>
          <p:cNvSpPr>
            <a:spLocks noGrp="1"/>
          </p:cNvSpPr>
          <p:nvPr>
            <p:ph idx="1"/>
          </p:nvPr>
        </p:nvSpPr>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4" name="日付プレースホルダー 3"/>
          <p:cNvSpPr>
            <a:spLocks noGrp="1"/>
          </p:cNvSpPr>
          <p:nvPr>
            <p:ph type="dt" sz="half" idx="10"/>
          </p:nvPr>
        </p:nvSpPr>
        <p:spPr/>
        <p:txBody>
          <a:bodyPr rtlCol="0"/>
          <a:lstStyle>
            <a:lvl1pPr>
              <a:defRPr/>
            </a:lvl1pPr>
          </a:lstStyle>
          <a:p>
            <a:fld id="{B92F3B02-0D00-4E23-97DD-56CBC99F72F8}" type="datetime1">
              <a:rPr lang="ja-JP" altLang="en-US" smtClean="0"/>
              <a:pPr/>
              <a:t>2023/11/7</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dirty="0"/>
          </a:p>
        </p:txBody>
      </p:sp>
      <p:sp>
        <p:nvSpPr>
          <p:cNvPr id="6" name="スライド番号プレースホルダー 5"/>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22765778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 ヘッダー">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5180013" y="1600200"/>
            <a:ext cx="6400801" cy="2486025"/>
          </a:xfrm>
        </p:spPr>
        <p:txBody>
          <a:bodyPr rtlCol="0" anchor="b">
            <a:normAutofit/>
          </a:bodyPr>
          <a:lstStyle>
            <a:lvl1pPr algn="l" rtl="0">
              <a:defRPr sz="5200"/>
            </a:lvl1pPr>
          </a:lstStyle>
          <a:p>
            <a:pPr rtl="0"/>
            <a:r>
              <a:rPr lang="ja-JP" altLang="en-US"/>
              <a:t>マスター タイトルの書式設定</a:t>
            </a:r>
            <a:endParaRPr lang="ja-JP" altLang="en-US" dirty="0"/>
          </a:p>
        </p:txBody>
      </p:sp>
      <p:sp>
        <p:nvSpPr>
          <p:cNvPr id="3" name="テキスト プレースホルダー 2"/>
          <p:cNvSpPr>
            <a:spLocks noGrp="1"/>
          </p:cNvSpPr>
          <p:nvPr>
            <p:ph type="body" idx="1"/>
          </p:nvPr>
        </p:nvSpPr>
        <p:spPr>
          <a:xfrm>
            <a:off x="5180011" y="4105029"/>
            <a:ext cx="6400801" cy="914400"/>
          </a:xfrm>
        </p:spPr>
        <p:txBody>
          <a:bodyPr rtlCol="0">
            <a:normAutofit/>
          </a:bodyPr>
          <a:lstStyle>
            <a:lvl1pPr marL="0" indent="0" algn="l" rtl="0">
              <a:buNone/>
              <a:defRPr sz="2000">
                <a:solidFill>
                  <a:schemeClr val="accent2"/>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ja-JP" altLang="en-US"/>
              <a:t>マスター テキストの書式設定</a:t>
            </a:r>
          </a:p>
        </p:txBody>
      </p:sp>
      <p:sp>
        <p:nvSpPr>
          <p:cNvPr id="4" name="日付プレースホルダー 3"/>
          <p:cNvSpPr>
            <a:spLocks noGrp="1"/>
          </p:cNvSpPr>
          <p:nvPr>
            <p:ph type="dt" sz="half" idx="10"/>
          </p:nvPr>
        </p:nvSpPr>
        <p:spPr/>
        <p:txBody>
          <a:bodyPr rtlCol="0"/>
          <a:lstStyle>
            <a:lvl1pPr>
              <a:defRPr/>
            </a:lvl1pPr>
          </a:lstStyle>
          <a:p>
            <a:fld id="{A48DA301-82D4-4B4B-9123-1753266ADA46}" type="datetime1">
              <a:rPr lang="ja-JP" altLang="en-US" smtClean="0"/>
              <a:pPr/>
              <a:t>2023/11/7</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dirty="0"/>
          </a:p>
        </p:txBody>
      </p:sp>
      <p:sp>
        <p:nvSpPr>
          <p:cNvPr id="6" name="スライド番号プレースホルダー 5"/>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34009362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コンテンツ プレースホルダー 2"/>
          <p:cNvSpPr>
            <a:spLocks noGrp="1"/>
          </p:cNvSpPr>
          <p:nvPr>
            <p:ph sz="half" idx="1"/>
          </p:nvPr>
        </p:nvSpPr>
        <p:spPr>
          <a:xfrm>
            <a:off x="2208213" y="1600200"/>
            <a:ext cx="4572000" cy="4114800"/>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4" name="コンテンツ プレースホルダー 3"/>
          <p:cNvSpPr>
            <a:spLocks noGrp="1"/>
          </p:cNvSpPr>
          <p:nvPr>
            <p:ph sz="half" idx="2"/>
          </p:nvPr>
        </p:nvSpPr>
        <p:spPr>
          <a:xfrm>
            <a:off x="7008813" y="1600200"/>
            <a:ext cx="4572000" cy="4114800"/>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5" name="日付プレースホルダー 4"/>
          <p:cNvSpPr>
            <a:spLocks noGrp="1"/>
          </p:cNvSpPr>
          <p:nvPr>
            <p:ph type="dt" sz="half" idx="10"/>
          </p:nvPr>
        </p:nvSpPr>
        <p:spPr/>
        <p:txBody>
          <a:bodyPr rtlCol="0"/>
          <a:lstStyle>
            <a:lvl1pPr>
              <a:defRPr/>
            </a:lvl1pPr>
          </a:lstStyle>
          <a:p>
            <a:fld id="{96C96ECB-6432-4744-A710-C9722D4B6687}" type="datetime1">
              <a:rPr lang="ja-JP" altLang="en-US" smtClean="0"/>
              <a:pPr/>
              <a:t>2023/11/7</a:t>
            </a:fld>
            <a:endParaRPr lang="ja-JP" altLang="en-US" dirty="0"/>
          </a:p>
        </p:txBody>
      </p:sp>
      <p:sp>
        <p:nvSpPr>
          <p:cNvPr id="6" name="フッター プレースホルダー 5"/>
          <p:cNvSpPr>
            <a:spLocks noGrp="1"/>
          </p:cNvSpPr>
          <p:nvPr>
            <p:ph type="ftr" sz="quarter" idx="11"/>
          </p:nvPr>
        </p:nvSpPr>
        <p:spPr/>
        <p:txBody>
          <a:bodyPr rtlCol="0"/>
          <a:lstStyle/>
          <a:p>
            <a:pPr rtl="0"/>
            <a:endParaRPr lang="ja-JP" altLang="en-US" dirty="0"/>
          </a:p>
        </p:txBody>
      </p:sp>
      <p:sp>
        <p:nvSpPr>
          <p:cNvPr id="7" name="スライド番号プレースホルダー 6"/>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4131708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テキスト プレースホルダー 2"/>
          <p:cNvSpPr>
            <a:spLocks noGrp="1"/>
          </p:cNvSpPr>
          <p:nvPr>
            <p:ph type="body" idx="1"/>
          </p:nvPr>
        </p:nvSpPr>
        <p:spPr>
          <a:xfrm>
            <a:off x="2208213" y="1600200"/>
            <a:ext cx="4572000" cy="823912"/>
          </a:xfrm>
        </p:spPr>
        <p:txBody>
          <a:bodyPr rtlCol="0" anchor="ctr">
            <a:noAutofit/>
          </a:bodyPr>
          <a:lstStyle>
            <a:lvl1pPr marL="0" indent="0" algn="l" rtl="0">
              <a:spcBef>
                <a:spcPts val="0"/>
              </a:spcBef>
              <a:buNone/>
              <a:defRPr sz="2100" b="0">
                <a:solidFill>
                  <a:schemeClr val="accent2"/>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ja-JP" altLang="en-US"/>
              <a:t>マスター テキストの書式設定</a:t>
            </a:r>
          </a:p>
        </p:txBody>
      </p:sp>
      <p:sp>
        <p:nvSpPr>
          <p:cNvPr id="4" name="コンテンツ プレースホルダー 3"/>
          <p:cNvSpPr>
            <a:spLocks noGrp="1"/>
          </p:cNvSpPr>
          <p:nvPr>
            <p:ph sz="half" idx="2"/>
          </p:nvPr>
        </p:nvSpPr>
        <p:spPr>
          <a:xfrm>
            <a:off x="2208213" y="2505075"/>
            <a:ext cx="4572000" cy="3337560"/>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5" name="テキスト プレースホルダー 4"/>
          <p:cNvSpPr>
            <a:spLocks noGrp="1"/>
          </p:cNvSpPr>
          <p:nvPr>
            <p:ph type="body" sz="quarter" idx="3"/>
          </p:nvPr>
        </p:nvSpPr>
        <p:spPr>
          <a:xfrm>
            <a:off x="7008813" y="1600200"/>
            <a:ext cx="4572000" cy="823912"/>
          </a:xfrm>
        </p:spPr>
        <p:txBody>
          <a:bodyPr rtlCol="0" anchor="ctr">
            <a:noAutofit/>
          </a:bodyPr>
          <a:lstStyle>
            <a:lvl1pPr marL="0" indent="0" algn="l" rtl="0">
              <a:spcBef>
                <a:spcPts val="0"/>
              </a:spcBef>
              <a:buNone/>
              <a:defRPr sz="2100" b="0">
                <a:solidFill>
                  <a:schemeClr val="accent2"/>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ja-JP" altLang="en-US"/>
              <a:t>マスター テキストの書式設定</a:t>
            </a:r>
          </a:p>
        </p:txBody>
      </p:sp>
      <p:sp>
        <p:nvSpPr>
          <p:cNvPr id="6" name="コンテンツ プレースホルダー 5"/>
          <p:cNvSpPr>
            <a:spLocks noGrp="1"/>
          </p:cNvSpPr>
          <p:nvPr>
            <p:ph sz="quarter" idx="4"/>
          </p:nvPr>
        </p:nvSpPr>
        <p:spPr>
          <a:xfrm>
            <a:off x="7008813" y="2505075"/>
            <a:ext cx="4572000" cy="3337560"/>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7" name="日付プレースホルダー 6"/>
          <p:cNvSpPr>
            <a:spLocks noGrp="1"/>
          </p:cNvSpPr>
          <p:nvPr>
            <p:ph type="dt" sz="half" idx="10"/>
          </p:nvPr>
        </p:nvSpPr>
        <p:spPr/>
        <p:txBody>
          <a:bodyPr rtlCol="0"/>
          <a:lstStyle>
            <a:lvl1pPr>
              <a:defRPr/>
            </a:lvl1pPr>
          </a:lstStyle>
          <a:p>
            <a:fld id="{53C17D87-FC4D-411B-BAF0-8C98021FEE4A}" type="datetime1">
              <a:rPr lang="ja-JP" altLang="en-US" smtClean="0"/>
              <a:pPr/>
              <a:t>2023/11/7</a:t>
            </a:fld>
            <a:endParaRPr lang="ja-JP" altLang="en-US" dirty="0"/>
          </a:p>
        </p:txBody>
      </p:sp>
      <p:sp>
        <p:nvSpPr>
          <p:cNvPr id="8" name="フッター プレースホルダー 7"/>
          <p:cNvSpPr>
            <a:spLocks noGrp="1"/>
          </p:cNvSpPr>
          <p:nvPr>
            <p:ph type="ftr" sz="quarter" idx="11"/>
          </p:nvPr>
        </p:nvSpPr>
        <p:spPr/>
        <p:txBody>
          <a:bodyPr rtlCol="0"/>
          <a:lstStyle/>
          <a:p>
            <a:pPr rtl="0"/>
            <a:endParaRPr lang="ja-JP" altLang="en-US" dirty="0"/>
          </a:p>
        </p:txBody>
      </p:sp>
      <p:sp>
        <p:nvSpPr>
          <p:cNvPr id="9" name="スライド番号プレースホルダー 8"/>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36906404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コンテンツ プレースホルダー 2"/>
          <p:cNvSpPr>
            <a:spLocks noGrp="1"/>
          </p:cNvSpPr>
          <p:nvPr>
            <p:ph idx="1"/>
          </p:nvPr>
        </p:nvSpPr>
        <p:spPr/>
        <p:txBody>
          <a:bodyPr rtlCol="0"/>
          <a:lstStyle>
            <a:lvl1pPr rtl="0">
              <a:defRPr/>
            </a:lvl1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5" name="フッター プレースホルダー 4"/>
          <p:cNvSpPr>
            <a:spLocks noGrp="1"/>
          </p:cNvSpPr>
          <p:nvPr>
            <p:ph type="ftr" sz="quarter" idx="11"/>
          </p:nvPr>
        </p:nvSpPr>
        <p:spPr/>
        <p:txBody>
          <a:bodyPr rtlCol="0"/>
          <a:lstStyle/>
          <a:p>
            <a:pPr rtl="0"/>
            <a:r>
              <a:rPr lang="ja-JP" altLang="en-US" dirty="0"/>
              <a:t>フッターを追加</a:t>
            </a:r>
          </a:p>
        </p:txBody>
      </p:sp>
      <p:sp>
        <p:nvSpPr>
          <p:cNvPr id="4" name="日付プレースホルダー 3"/>
          <p:cNvSpPr>
            <a:spLocks noGrp="1"/>
          </p:cNvSpPr>
          <p:nvPr>
            <p:ph type="dt" sz="half" idx="10"/>
          </p:nvPr>
        </p:nvSpPr>
        <p:spPr/>
        <p:txBody>
          <a:bodyPr rtlCol="0"/>
          <a:lstStyle/>
          <a:p>
            <a:pPr rtl="0"/>
            <a:fld id="{064A4F03-872A-4181-B42B-89A0F9F6AE11}" type="datetime4">
              <a:rPr lang="ja-JP" altLang="en-US" noProof="0" smtClean="0"/>
              <a:t>2023年11月7日</a:t>
            </a:fld>
            <a:endParaRPr lang="ja-JP" altLang="en-US" noProof="0" dirty="0"/>
          </a:p>
        </p:txBody>
      </p:sp>
      <p:sp>
        <p:nvSpPr>
          <p:cNvPr id="6" name="スライド番号プレースホルダー 5"/>
          <p:cNvSpPr>
            <a:spLocks noGrp="1"/>
          </p:cNvSpPr>
          <p:nvPr>
            <p:ph type="sldNum" sz="quarter" idx="12"/>
          </p:nvPr>
        </p:nvSpPr>
        <p:spPr/>
        <p:txBody>
          <a:bodyPr rtlCol="0"/>
          <a:lstStyle/>
          <a:p>
            <a:pPr rtl="0"/>
            <a:fld id="{289D71E3-7D81-4C24-B9D8-6B108755C64C}" type="slidenum">
              <a:rPr lang="en-US" altLang="ja-JP" smtClean="0"/>
              <a:t>‹#›</a:t>
            </a:fld>
            <a:endParaRPr lang="ja-JP" altLang="en-US" dirty="0"/>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日付プレースホルダー 2"/>
          <p:cNvSpPr>
            <a:spLocks noGrp="1"/>
          </p:cNvSpPr>
          <p:nvPr>
            <p:ph type="dt" sz="half" idx="10"/>
          </p:nvPr>
        </p:nvSpPr>
        <p:spPr/>
        <p:txBody>
          <a:bodyPr rtlCol="0"/>
          <a:lstStyle>
            <a:lvl1pPr>
              <a:defRPr/>
            </a:lvl1pPr>
          </a:lstStyle>
          <a:p>
            <a:fld id="{E924F196-8CA2-4AA9-9FF1-EC0766FE483B}" type="datetime1">
              <a:rPr lang="ja-JP" altLang="en-US" smtClean="0"/>
              <a:pPr/>
              <a:t>2023/11/7</a:t>
            </a:fld>
            <a:endParaRPr lang="ja-JP" altLang="en-US" dirty="0"/>
          </a:p>
        </p:txBody>
      </p:sp>
      <p:sp>
        <p:nvSpPr>
          <p:cNvPr id="4" name="フッター プレースホルダー 3"/>
          <p:cNvSpPr>
            <a:spLocks noGrp="1"/>
          </p:cNvSpPr>
          <p:nvPr>
            <p:ph type="ftr" sz="quarter" idx="11"/>
          </p:nvPr>
        </p:nvSpPr>
        <p:spPr/>
        <p:txBody>
          <a:bodyPr rtlCol="0"/>
          <a:lstStyle/>
          <a:p>
            <a:pPr rtl="0"/>
            <a:endParaRPr lang="ja-JP" altLang="en-US" dirty="0"/>
          </a:p>
        </p:txBody>
      </p:sp>
      <p:sp>
        <p:nvSpPr>
          <p:cNvPr id="5" name="スライド番号プレースホルダー 4"/>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4274011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lvl1pPr>
              <a:defRPr/>
            </a:lvl1pPr>
          </a:lstStyle>
          <a:p>
            <a:fld id="{E50897D6-4FC0-49BE-85A8-6CE0D836E768}" type="datetime1">
              <a:rPr lang="ja-JP" altLang="en-US" smtClean="0"/>
              <a:pPr/>
              <a:t>2023/11/7</a:t>
            </a:fld>
            <a:endParaRPr lang="ja-JP" altLang="en-US" dirty="0"/>
          </a:p>
        </p:txBody>
      </p:sp>
      <p:sp>
        <p:nvSpPr>
          <p:cNvPr id="3" name="フッター プレースホルダー 2"/>
          <p:cNvSpPr>
            <a:spLocks noGrp="1"/>
          </p:cNvSpPr>
          <p:nvPr>
            <p:ph type="ftr" sz="quarter" idx="11"/>
          </p:nvPr>
        </p:nvSpPr>
        <p:spPr/>
        <p:txBody>
          <a:bodyPr rtlCol="0"/>
          <a:lstStyle/>
          <a:p>
            <a:pPr rtl="0"/>
            <a:endParaRPr lang="ja-JP" altLang="en-US" dirty="0"/>
          </a:p>
        </p:txBody>
      </p:sp>
      <p:sp>
        <p:nvSpPr>
          <p:cNvPr id="4" name="スライド番号プレースホルダー 3"/>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39593573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837612" y="2277477"/>
            <a:ext cx="2743201" cy="2322178"/>
          </a:xfrm>
        </p:spPr>
        <p:txBody>
          <a:bodyPr rtlCol="0" anchor="b">
            <a:normAutofit/>
          </a:bodyPr>
          <a:lstStyle>
            <a:lvl1pPr algn="l" rtl="0">
              <a:defRPr sz="2600">
                <a:solidFill>
                  <a:schemeClr val="accent2"/>
                </a:solidFill>
              </a:defRPr>
            </a:lvl1pPr>
          </a:lstStyle>
          <a:p>
            <a:pPr rtl="0"/>
            <a:r>
              <a:rPr lang="ja-JP" altLang="en-US"/>
              <a:t>マスター タイトルの書式設定</a:t>
            </a:r>
            <a:endParaRPr lang="ja-JP" altLang="en-US" dirty="0"/>
          </a:p>
        </p:txBody>
      </p:sp>
      <p:sp>
        <p:nvSpPr>
          <p:cNvPr id="3" name="コンテンツ プレースホルダー 2"/>
          <p:cNvSpPr>
            <a:spLocks noGrp="1"/>
          </p:cNvSpPr>
          <p:nvPr>
            <p:ph idx="1"/>
          </p:nvPr>
        </p:nvSpPr>
        <p:spPr>
          <a:xfrm>
            <a:off x="1293813" y="533400"/>
            <a:ext cx="6858000" cy="48006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algn="l" rtl="0">
              <a:defRPr sz="1400"/>
            </a:lvl6pPr>
            <a:lvl7pPr algn="l" rtl="0">
              <a:defRPr sz="1400"/>
            </a:lvl7pPr>
            <a:lvl8pPr algn="l" rtl="0">
              <a:defRPr sz="1400"/>
            </a:lvl8pPr>
            <a:lvl9pPr algn="l" rtl="0">
              <a:defRPr sz="1400"/>
            </a:lvl9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4" name="テキスト プレースホルダー 3"/>
          <p:cNvSpPr>
            <a:spLocks noGrp="1"/>
          </p:cNvSpPr>
          <p:nvPr>
            <p:ph type="body" sz="half" idx="2"/>
          </p:nvPr>
        </p:nvSpPr>
        <p:spPr>
          <a:xfrm>
            <a:off x="8837614" y="4583187"/>
            <a:ext cx="2743200" cy="1131813"/>
          </a:xfrm>
        </p:spPr>
        <p:txBody>
          <a:bodyPr rtlCol="0">
            <a:normAutofit/>
          </a:bodyPr>
          <a:lstStyle>
            <a:lvl1pPr marL="0" indent="0" algn="l" rtl="0">
              <a:spcBef>
                <a:spcPts val="1000"/>
              </a:spcBef>
              <a:buNone/>
              <a:defRPr sz="14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sp>
        <p:nvSpPr>
          <p:cNvPr id="5" name="日付プレースホルダー 4"/>
          <p:cNvSpPr>
            <a:spLocks noGrp="1"/>
          </p:cNvSpPr>
          <p:nvPr>
            <p:ph type="dt" sz="half" idx="10"/>
          </p:nvPr>
        </p:nvSpPr>
        <p:spPr/>
        <p:txBody>
          <a:bodyPr rtlCol="0"/>
          <a:lstStyle>
            <a:lvl1pPr>
              <a:defRPr/>
            </a:lvl1pPr>
          </a:lstStyle>
          <a:p>
            <a:fld id="{667BA3ED-5722-4A97-BE9E-19F40CB56F6A}" type="datetime1">
              <a:rPr lang="ja-JP" altLang="en-US" smtClean="0"/>
              <a:pPr/>
              <a:t>2023/11/7</a:t>
            </a:fld>
            <a:endParaRPr lang="ja-JP" altLang="en-US" dirty="0"/>
          </a:p>
        </p:txBody>
      </p:sp>
      <p:sp>
        <p:nvSpPr>
          <p:cNvPr id="6" name="フッター プレースホルダー 5"/>
          <p:cNvSpPr>
            <a:spLocks noGrp="1"/>
          </p:cNvSpPr>
          <p:nvPr>
            <p:ph type="ftr" sz="quarter" idx="11"/>
          </p:nvPr>
        </p:nvSpPr>
        <p:spPr/>
        <p:txBody>
          <a:bodyPr rtlCol="0"/>
          <a:lstStyle/>
          <a:p>
            <a:pPr rtl="0"/>
            <a:endParaRPr lang="ja-JP" altLang="en-US" dirty="0"/>
          </a:p>
        </p:txBody>
      </p:sp>
      <p:sp>
        <p:nvSpPr>
          <p:cNvPr id="7" name="スライド番号プレースホルダー 6"/>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12268510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キャプション付きの図">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837612" y="2277477"/>
            <a:ext cx="2743201" cy="2322178"/>
          </a:xfrm>
        </p:spPr>
        <p:txBody>
          <a:bodyPr rtlCol="0" anchor="b">
            <a:normAutofit/>
          </a:bodyPr>
          <a:lstStyle>
            <a:lvl1pPr algn="l" rtl="0">
              <a:defRPr sz="2600">
                <a:solidFill>
                  <a:schemeClr val="accent2"/>
                </a:solidFill>
              </a:defRPr>
            </a:lvl1pPr>
          </a:lstStyle>
          <a:p>
            <a:pPr rtl="0"/>
            <a:r>
              <a:rPr lang="ja-JP" altLang="en-US"/>
              <a:t>マスター タイトルの書式設定</a:t>
            </a:r>
            <a:endParaRPr lang="ja-JP" altLang="en-US" dirty="0"/>
          </a:p>
        </p:txBody>
      </p:sp>
      <p:sp>
        <p:nvSpPr>
          <p:cNvPr id="8" name="角丸四角形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p>
        </p:txBody>
      </p:sp>
      <p:sp>
        <p:nvSpPr>
          <p:cNvPr id="3" name="図プレースホルダー 2" descr="画像を追加する空のプレースホルダー。プレースホルダーをクリックし、追加する画像を選択します。"/>
          <p:cNvSpPr>
            <a:spLocks noGrp="1"/>
          </p:cNvSpPr>
          <p:nvPr>
            <p:ph type="pic" idx="1"/>
          </p:nvPr>
        </p:nvSpPr>
        <p:spPr>
          <a:xfrm>
            <a:off x="1408112" y="647700"/>
            <a:ext cx="6629400" cy="4572000"/>
          </a:xfrm>
          <a:prstGeom prst="roundRect">
            <a:avLst>
              <a:gd name="adj" fmla="val 3725"/>
            </a:avLst>
          </a:prstGeo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ja-JP" altLang="en-US"/>
              <a:t>アイコンをクリックして図を追加</a:t>
            </a:r>
            <a:endParaRPr lang="ja-JP" altLang="en-US" dirty="0"/>
          </a:p>
        </p:txBody>
      </p:sp>
      <p:sp>
        <p:nvSpPr>
          <p:cNvPr id="4" name="テキスト プレースホルダー 3"/>
          <p:cNvSpPr>
            <a:spLocks noGrp="1"/>
          </p:cNvSpPr>
          <p:nvPr>
            <p:ph type="body" sz="half" idx="2"/>
          </p:nvPr>
        </p:nvSpPr>
        <p:spPr>
          <a:xfrm>
            <a:off x="8837614" y="4583187"/>
            <a:ext cx="2743200" cy="1131813"/>
          </a:xfrm>
        </p:spPr>
        <p:txBody>
          <a:bodyPr rtlCol="0">
            <a:normAutofit/>
          </a:bodyPr>
          <a:lstStyle>
            <a:lvl1pPr marL="0" indent="0" algn="l" rtl="0">
              <a:spcBef>
                <a:spcPts val="1000"/>
              </a:spcBef>
              <a:buNone/>
              <a:defRPr sz="14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sp>
        <p:nvSpPr>
          <p:cNvPr id="5" name="日付プレースホルダー 4"/>
          <p:cNvSpPr>
            <a:spLocks noGrp="1"/>
          </p:cNvSpPr>
          <p:nvPr>
            <p:ph type="dt" sz="half" idx="10"/>
          </p:nvPr>
        </p:nvSpPr>
        <p:spPr/>
        <p:txBody>
          <a:bodyPr rtlCol="0"/>
          <a:lstStyle>
            <a:lvl1pPr>
              <a:defRPr/>
            </a:lvl1pPr>
          </a:lstStyle>
          <a:p>
            <a:fld id="{24DF3647-B522-490D-B25A-C7D2B70ACC12}" type="datetime1">
              <a:rPr lang="ja-JP" altLang="en-US" smtClean="0"/>
              <a:pPr/>
              <a:t>2023/11/7</a:t>
            </a:fld>
            <a:endParaRPr lang="ja-JP" altLang="en-US" dirty="0"/>
          </a:p>
        </p:txBody>
      </p:sp>
      <p:sp>
        <p:nvSpPr>
          <p:cNvPr id="6" name="フッター プレースホルダー 5"/>
          <p:cNvSpPr>
            <a:spLocks noGrp="1"/>
          </p:cNvSpPr>
          <p:nvPr>
            <p:ph type="ftr" sz="quarter" idx="11"/>
          </p:nvPr>
        </p:nvSpPr>
        <p:spPr/>
        <p:txBody>
          <a:bodyPr rtlCol="0"/>
          <a:lstStyle/>
          <a:p>
            <a:pPr rtl="0"/>
            <a:endParaRPr lang="ja-JP" altLang="en-US" dirty="0"/>
          </a:p>
        </p:txBody>
      </p:sp>
      <p:sp>
        <p:nvSpPr>
          <p:cNvPr id="7" name="スライド番号プレースホルダー 6"/>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15445272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縦書きテキスト プレースホルダー 2"/>
          <p:cNvSpPr>
            <a:spLocks noGrp="1"/>
          </p:cNvSpPr>
          <p:nvPr>
            <p:ph type="body" orient="vert" idx="1"/>
          </p:nvPr>
        </p:nvSpPr>
        <p:spPr/>
        <p:txBody>
          <a:bodyPr vert="eaVert"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4" name="日付プレースホルダー 3"/>
          <p:cNvSpPr>
            <a:spLocks noGrp="1"/>
          </p:cNvSpPr>
          <p:nvPr>
            <p:ph type="dt" sz="half" idx="10"/>
          </p:nvPr>
        </p:nvSpPr>
        <p:spPr/>
        <p:txBody>
          <a:bodyPr rtlCol="0"/>
          <a:lstStyle>
            <a:lvl1pPr>
              <a:defRPr/>
            </a:lvl1pPr>
          </a:lstStyle>
          <a:p>
            <a:fld id="{5DF09DDB-8891-4984-AB4A-0A10422BAB45}" type="datetime1">
              <a:rPr lang="ja-JP" altLang="en-US" smtClean="0"/>
              <a:pPr/>
              <a:t>2023/11/7</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dirty="0"/>
          </a:p>
        </p:txBody>
      </p:sp>
      <p:sp>
        <p:nvSpPr>
          <p:cNvPr id="6" name="スライド番号プレースホルダー 5"/>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4162814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865014" y="304801"/>
            <a:ext cx="1715800" cy="5410200"/>
          </a:xfrm>
        </p:spPr>
        <p:txBody>
          <a:bodyPr vert="eaVert" rtlCol="0"/>
          <a:lstStyle/>
          <a:p>
            <a:pPr rtl="0"/>
            <a:r>
              <a:rPr lang="ja-JP" altLang="en-US"/>
              <a:t>マスター タイトルの書式設定</a:t>
            </a:r>
            <a:endParaRPr lang="ja-JP" altLang="en-US" dirty="0"/>
          </a:p>
        </p:txBody>
      </p:sp>
      <p:sp>
        <p:nvSpPr>
          <p:cNvPr id="3" name="縦書きテキスト プレースホルダー 2"/>
          <p:cNvSpPr>
            <a:spLocks noGrp="1"/>
          </p:cNvSpPr>
          <p:nvPr>
            <p:ph type="body" orient="vert" idx="1"/>
          </p:nvPr>
        </p:nvSpPr>
        <p:spPr>
          <a:xfrm>
            <a:off x="2209800" y="304801"/>
            <a:ext cx="7502814" cy="5410200"/>
          </a:xfrm>
        </p:spPr>
        <p:txBody>
          <a:bodyPr vert="eaVert"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4" name="日付プレースホルダー 3"/>
          <p:cNvSpPr>
            <a:spLocks noGrp="1"/>
          </p:cNvSpPr>
          <p:nvPr>
            <p:ph type="dt" sz="half" idx="10"/>
          </p:nvPr>
        </p:nvSpPr>
        <p:spPr/>
        <p:txBody>
          <a:bodyPr rtlCol="0"/>
          <a:lstStyle>
            <a:lvl1pPr>
              <a:defRPr/>
            </a:lvl1pPr>
          </a:lstStyle>
          <a:p>
            <a:fld id="{B1D5778D-6338-4C50-BD3C-3E7FA353242B}" type="datetime1">
              <a:rPr lang="ja-JP" altLang="en-US" smtClean="0"/>
              <a:pPr/>
              <a:t>2023/11/7</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dirty="0"/>
          </a:p>
        </p:txBody>
      </p:sp>
      <p:sp>
        <p:nvSpPr>
          <p:cNvPr id="6" name="スライド番号プレースホルダー 5"/>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31371682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spTree>
      <p:nvGrpSpPr>
        <p:cNvPr id="1" name=""/>
        <p:cNvGrpSpPr/>
        <p:nvPr/>
      </p:nvGrpSpPr>
      <p:grpSpPr>
        <a:xfrm>
          <a:off x="0" y="0"/>
          <a:ext cx="0" cy="0"/>
          <a:chOff x="0" y="0"/>
          <a:chExt cx="0" cy="0"/>
        </a:xfrm>
      </p:grpSpPr>
      <p:pic>
        <p:nvPicPr>
          <p:cNvPr id="7" name="画像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タイトル 1"/>
          <p:cNvSpPr>
            <a:spLocks noGrp="1"/>
          </p:cNvSpPr>
          <p:nvPr>
            <p:ph type="title"/>
          </p:nvPr>
        </p:nvSpPr>
        <p:spPr>
          <a:xfrm>
            <a:off x="3352800" y="533400"/>
            <a:ext cx="7315200" cy="1828800"/>
          </a:xfrm>
        </p:spPr>
        <p:txBody>
          <a:bodyPr rtlCol="0" anchor="b">
            <a:normAutofit/>
          </a:bodyPr>
          <a:lstStyle>
            <a:lvl1pPr>
              <a:defRPr sz="4400"/>
            </a:lvl1pPr>
          </a:lstStyle>
          <a:p>
            <a:pPr rtl="0"/>
            <a:r>
              <a:rPr lang="ja-JP" altLang="en-US"/>
              <a:t>マスター タイトルの書式設定</a:t>
            </a:r>
            <a:endParaRPr lang="ja-JP" altLang="en-US" dirty="0"/>
          </a:p>
        </p:txBody>
      </p:sp>
      <p:sp>
        <p:nvSpPr>
          <p:cNvPr id="3" name="テキスト プレースホルダー 2"/>
          <p:cNvSpPr>
            <a:spLocks noGrp="1"/>
          </p:cNvSpPr>
          <p:nvPr>
            <p:ph type="body" idx="1"/>
          </p:nvPr>
        </p:nvSpPr>
        <p:spPr>
          <a:xfrm>
            <a:off x="3352800" y="2438400"/>
            <a:ext cx="5486400" cy="914400"/>
          </a:xfrm>
        </p:spPr>
        <p:txBody>
          <a:bodyPr rtlCol="0">
            <a:normAutofit/>
          </a:bodyPr>
          <a:lstStyle>
            <a:lvl1pPr marL="0" indent="0" rtl="0">
              <a:spcBef>
                <a:spcPts val="1200"/>
              </a:spcBef>
              <a:buNone/>
              <a:defRPr sz="2400">
                <a:solidFill>
                  <a:schemeClr val="tx1"/>
                </a:solidFill>
                <a:latin typeface="MS Mincho" panose="02020609040205080304" pitchFamily="17" charset="-128"/>
                <a:ea typeface="MS Mincho" panose="02020609040205080304" pitchFamily="17"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ja-JP" altLang="en-US"/>
              <a:t>マスター テキストの書式設定</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rtl="0">
              <a:defRPr/>
            </a:lvl1pPr>
          </a:lstStyle>
          <a:p>
            <a:pPr rtl="0"/>
            <a:r>
              <a:rPr lang="ja-JP" altLang="en-US"/>
              <a:t>マスター タイトルの書式設定</a:t>
            </a:r>
            <a:endParaRPr lang="ja-JP" altLang="en-US" dirty="0"/>
          </a:p>
        </p:txBody>
      </p:sp>
      <p:sp>
        <p:nvSpPr>
          <p:cNvPr id="3" name="コンテンツ プレースホルダー 2"/>
          <p:cNvSpPr>
            <a:spLocks noGrp="1"/>
          </p:cNvSpPr>
          <p:nvPr>
            <p:ph sz="half" idx="1"/>
          </p:nvPr>
        </p:nvSpPr>
        <p:spPr>
          <a:xfrm>
            <a:off x="1524000" y="1825625"/>
            <a:ext cx="4389120" cy="3474720"/>
          </a:xfrm>
        </p:spPr>
        <p:txBody>
          <a:bodyPr rtlCol="0"/>
          <a:lstStyle>
            <a:lvl1pPr rtl="0">
              <a:defRPr/>
            </a:lvl1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4" name="コンテンツ プレースホルダー 3"/>
          <p:cNvSpPr>
            <a:spLocks noGrp="1"/>
          </p:cNvSpPr>
          <p:nvPr>
            <p:ph sz="half" idx="2"/>
          </p:nvPr>
        </p:nvSpPr>
        <p:spPr>
          <a:xfrm>
            <a:off x="6278880" y="1825625"/>
            <a:ext cx="4389120" cy="3474720"/>
          </a:xfrm>
        </p:spPr>
        <p:txBody>
          <a:bodyPr rtlCol="0"/>
          <a:lstStyle>
            <a:lvl1pPr rtl="0">
              <a:defRPr/>
            </a:lvl1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6" name="フッター プレースホルダー 5"/>
          <p:cNvSpPr>
            <a:spLocks noGrp="1"/>
          </p:cNvSpPr>
          <p:nvPr>
            <p:ph type="ftr" sz="quarter" idx="11"/>
          </p:nvPr>
        </p:nvSpPr>
        <p:spPr/>
        <p:txBody>
          <a:bodyPr rtlCol="0"/>
          <a:lstStyle/>
          <a:p>
            <a:pPr rtl="0"/>
            <a:r>
              <a:rPr lang="ja-JP" altLang="en-US" dirty="0"/>
              <a:t>フッターを追加</a:t>
            </a:r>
          </a:p>
        </p:txBody>
      </p:sp>
      <p:sp>
        <p:nvSpPr>
          <p:cNvPr id="5" name="日付プレースホルダー 4"/>
          <p:cNvSpPr>
            <a:spLocks noGrp="1"/>
          </p:cNvSpPr>
          <p:nvPr>
            <p:ph type="dt" sz="half" idx="10"/>
          </p:nvPr>
        </p:nvSpPr>
        <p:spPr/>
        <p:txBody>
          <a:bodyPr rtlCol="0"/>
          <a:lstStyle/>
          <a:p>
            <a:pPr rtl="0"/>
            <a:fld id="{71CEA6A7-A73E-462B-A00E-BF62D4EEC470}" type="datetime4">
              <a:rPr lang="ja-JP" altLang="en-US" smtClean="0"/>
              <a:t>2023年11月7日</a:t>
            </a:fld>
            <a:endParaRPr lang="ja-JP" altLang="en-US" dirty="0"/>
          </a:p>
        </p:txBody>
      </p:sp>
      <p:sp>
        <p:nvSpPr>
          <p:cNvPr id="7" name="スライド番号プレースホルダー 6"/>
          <p:cNvSpPr>
            <a:spLocks noGrp="1"/>
          </p:cNvSpPr>
          <p:nvPr>
            <p:ph type="sldNum" sz="quarter" idx="12"/>
          </p:nvPr>
        </p:nvSpPr>
        <p:spPr/>
        <p:txBody>
          <a:bodyPr rtlCol="0"/>
          <a:lstStyle/>
          <a:p>
            <a:pPr rtl="0"/>
            <a:fld id="{289D71E3-7D81-4C24-B9D8-6B108755C64C}" type="slidenum">
              <a:rPr lang="en-US" altLang="ja-JP" smtClean="0"/>
              <a:t>‹#›</a:t>
            </a:fld>
            <a:endParaRPr lang="ja-JP" altLang="en-US" dirty="0"/>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rtl="0">
              <a:defRPr/>
            </a:lvl1pPr>
          </a:lstStyle>
          <a:p>
            <a:pPr rtl="0"/>
            <a:r>
              <a:rPr lang="ja-JP" altLang="en-US"/>
              <a:t>マスター タイトルの書式設定</a:t>
            </a:r>
            <a:endParaRPr lang="ja-JP" altLang="en-US" dirty="0"/>
          </a:p>
        </p:txBody>
      </p:sp>
      <p:sp>
        <p:nvSpPr>
          <p:cNvPr id="3" name="テキスト プレースホルダー 2"/>
          <p:cNvSpPr>
            <a:spLocks noGrp="1"/>
          </p:cNvSpPr>
          <p:nvPr>
            <p:ph type="body" idx="1"/>
          </p:nvPr>
        </p:nvSpPr>
        <p:spPr>
          <a:xfrm>
            <a:off x="1524000" y="1828799"/>
            <a:ext cx="4389120" cy="795867"/>
          </a:xfrm>
        </p:spPr>
        <p:txBody>
          <a:bodyPr rtlCol="0" anchor="ctr">
            <a:normAutofit/>
          </a:bodyPr>
          <a:lstStyle>
            <a:lvl1pPr marL="0" indent="0" rtl="0">
              <a:spcBef>
                <a:spcPts val="0"/>
              </a:spcBef>
              <a:buNone/>
              <a:defRPr sz="2400" b="0">
                <a:solidFill>
                  <a:schemeClr val="accent4">
                    <a:lumMod val="75000"/>
                  </a:schemeClr>
                </a:solidFill>
                <a:latin typeface="MS Mincho" panose="02020609040205080304" pitchFamily="17" charset="-128"/>
                <a:ea typeface="MS Mincho" panose="02020609040205080304" pitchFamily="17"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a:t>マスター テキストの書式設定</a:t>
            </a:r>
          </a:p>
        </p:txBody>
      </p:sp>
      <p:sp>
        <p:nvSpPr>
          <p:cNvPr id="4" name="コンテンツ プレースホルダー 3"/>
          <p:cNvSpPr>
            <a:spLocks noGrp="1"/>
          </p:cNvSpPr>
          <p:nvPr>
            <p:ph sz="half" idx="2"/>
          </p:nvPr>
        </p:nvSpPr>
        <p:spPr>
          <a:xfrm>
            <a:off x="1524000" y="2624666"/>
            <a:ext cx="4389120" cy="2675467"/>
          </a:xfrm>
        </p:spPr>
        <p:txBody>
          <a:bodyPr rtlCol="0"/>
          <a:lstStyle>
            <a:lvl1pPr rtl="0">
              <a:defRPr/>
            </a:lvl1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5" name="テキスト プレースホルダー 4"/>
          <p:cNvSpPr>
            <a:spLocks noGrp="1"/>
          </p:cNvSpPr>
          <p:nvPr>
            <p:ph type="body" sz="quarter" idx="3"/>
          </p:nvPr>
        </p:nvSpPr>
        <p:spPr>
          <a:xfrm>
            <a:off x="6278880" y="1828799"/>
            <a:ext cx="4389120" cy="795867"/>
          </a:xfrm>
        </p:spPr>
        <p:txBody>
          <a:bodyPr rtlCol="0" anchor="ctr">
            <a:normAutofit/>
          </a:bodyPr>
          <a:lstStyle>
            <a:lvl1pPr marL="0" indent="0" rtl="0">
              <a:spcBef>
                <a:spcPts val="0"/>
              </a:spcBef>
              <a:buNone/>
              <a:defRPr sz="2400" b="0">
                <a:solidFill>
                  <a:schemeClr val="accent4">
                    <a:lumMod val="75000"/>
                  </a:schemeClr>
                </a:solidFill>
                <a:latin typeface="MS Mincho" panose="02020609040205080304" pitchFamily="17" charset="-128"/>
                <a:ea typeface="MS Mincho" panose="02020609040205080304" pitchFamily="17"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a:t>マスター テキストの書式設定</a:t>
            </a:r>
          </a:p>
        </p:txBody>
      </p:sp>
      <p:sp>
        <p:nvSpPr>
          <p:cNvPr id="6" name="コンテンツ プレースホルダー 5"/>
          <p:cNvSpPr>
            <a:spLocks noGrp="1"/>
          </p:cNvSpPr>
          <p:nvPr>
            <p:ph sz="quarter" idx="4"/>
          </p:nvPr>
        </p:nvSpPr>
        <p:spPr>
          <a:xfrm>
            <a:off x="6278880" y="2624666"/>
            <a:ext cx="4389120" cy="2675467"/>
          </a:xfrm>
        </p:spPr>
        <p:txBody>
          <a:bodyPr rtlCol="0"/>
          <a:lstStyle>
            <a:lvl1pPr rtl="0">
              <a:defRPr/>
            </a:lvl1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8" name="フッター プレースホルダー 7"/>
          <p:cNvSpPr>
            <a:spLocks noGrp="1"/>
          </p:cNvSpPr>
          <p:nvPr>
            <p:ph type="ftr" sz="quarter" idx="11"/>
          </p:nvPr>
        </p:nvSpPr>
        <p:spPr/>
        <p:txBody>
          <a:bodyPr rtlCol="0"/>
          <a:lstStyle/>
          <a:p>
            <a:pPr rtl="0"/>
            <a:r>
              <a:rPr lang="ja-JP" altLang="en-US" dirty="0"/>
              <a:t>フッターを追加</a:t>
            </a:r>
          </a:p>
        </p:txBody>
      </p:sp>
      <p:sp>
        <p:nvSpPr>
          <p:cNvPr id="7" name="日付プレースホルダー 6"/>
          <p:cNvSpPr>
            <a:spLocks noGrp="1"/>
          </p:cNvSpPr>
          <p:nvPr>
            <p:ph type="dt" sz="half" idx="10"/>
          </p:nvPr>
        </p:nvSpPr>
        <p:spPr/>
        <p:txBody>
          <a:bodyPr rtlCol="0"/>
          <a:lstStyle/>
          <a:p>
            <a:pPr rtl="0"/>
            <a:fld id="{B88C6E2B-B2D1-4F3C-B7BC-067294623F8D}" type="datetime4">
              <a:rPr lang="ja-JP" altLang="en-US" smtClean="0"/>
              <a:t>2023年11月7日</a:t>
            </a:fld>
            <a:endParaRPr lang="ja-JP" altLang="en-US" dirty="0"/>
          </a:p>
        </p:txBody>
      </p:sp>
      <p:sp>
        <p:nvSpPr>
          <p:cNvPr id="9" name="スライド番号プレースホルダー 8"/>
          <p:cNvSpPr>
            <a:spLocks noGrp="1"/>
          </p:cNvSpPr>
          <p:nvPr>
            <p:ph type="sldNum" sz="quarter" idx="12"/>
          </p:nvPr>
        </p:nvSpPr>
        <p:spPr/>
        <p:txBody>
          <a:bodyPr rtlCol="0"/>
          <a:lstStyle/>
          <a:p>
            <a:pPr rtl="0"/>
            <a:fld id="{289D71E3-7D81-4C24-B9D8-6B108755C64C}" type="slidenum">
              <a:rPr lang="en-US" altLang="ja-JP" smtClean="0"/>
              <a:t>‹#›</a:t>
            </a:fld>
            <a:endParaRPr lang="ja-JP" altLang="en-US" dirty="0"/>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rtl="0">
              <a:defRPr/>
            </a:lvl1pPr>
          </a:lstStyle>
          <a:p>
            <a:pPr rtl="0"/>
            <a:r>
              <a:rPr lang="ja-JP" altLang="en-US"/>
              <a:t>マスター タイトルの書式設定</a:t>
            </a:r>
            <a:endParaRPr lang="ja-JP" altLang="en-US" dirty="0"/>
          </a:p>
        </p:txBody>
      </p:sp>
      <p:sp>
        <p:nvSpPr>
          <p:cNvPr id="4" name="フッター プレースホルダー 3"/>
          <p:cNvSpPr>
            <a:spLocks noGrp="1"/>
          </p:cNvSpPr>
          <p:nvPr>
            <p:ph type="ftr" sz="quarter" idx="11"/>
          </p:nvPr>
        </p:nvSpPr>
        <p:spPr/>
        <p:txBody>
          <a:bodyPr rtlCol="0"/>
          <a:lstStyle/>
          <a:p>
            <a:pPr rtl="0"/>
            <a:r>
              <a:rPr lang="ja-JP" altLang="en-US" dirty="0"/>
              <a:t>フッターを追加</a:t>
            </a:r>
          </a:p>
        </p:txBody>
      </p:sp>
      <p:sp>
        <p:nvSpPr>
          <p:cNvPr id="3" name="日付プレースホルダー 2"/>
          <p:cNvSpPr>
            <a:spLocks noGrp="1"/>
          </p:cNvSpPr>
          <p:nvPr>
            <p:ph type="dt" sz="half" idx="10"/>
          </p:nvPr>
        </p:nvSpPr>
        <p:spPr/>
        <p:txBody>
          <a:bodyPr rtlCol="0"/>
          <a:lstStyle/>
          <a:p>
            <a:pPr rtl="0"/>
            <a:fld id="{3A7DC204-A7D3-495D-B204-86CDB6C8DAA0}" type="datetime4">
              <a:rPr lang="ja-JP" altLang="en-US" smtClean="0"/>
              <a:t>2023年11月7日</a:t>
            </a:fld>
            <a:endParaRPr lang="ja-JP" altLang="en-US" dirty="0"/>
          </a:p>
        </p:txBody>
      </p:sp>
      <p:sp>
        <p:nvSpPr>
          <p:cNvPr id="5" name="スライド番号プレースホルダー 4"/>
          <p:cNvSpPr>
            <a:spLocks noGrp="1"/>
          </p:cNvSpPr>
          <p:nvPr>
            <p:ph type="sldNum" sz="quarter" idx="12"/>
          </p:nvPr>
        </p:nvSpPr>
        <p:spPr/>
        <p:txBody>
          <a:bodyPr rtlCol="0"/>
          <a:lstStyle/>
          <a:p>
            <a:pPr rtl="0"/>
            <a:fld id="{289D71E3-7D81-4C24-B9D8-6B108755C64C}" type="slidenum">
              <a:rPr lang="en-US" altLang="ja-JP" smtClean="0"/>
              <a:t>‹#›</a:t>
            </a:fld>
            <a:endParaRPr lang="ja-JP" altLang="en-US" dirty="0"/>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rtlCol="0"/>
          <a:lstStyle/>
          <a:p>
            <a:pPr rtl="0"/>
            <a:r>
              <a:rPr lang="ja-JP" altLang="en-US" dirty="0"/>
              <a:t>フッターを追加</a:t>
            </a:r>
          </a:p>
        </p:txBody>
      </p:sp>
      <p:sp>
        <p:nvSpPr>
          <p:cNvPr id="2" name="日付プレースホルダー 1"/>
          <p:cNvSpPr>
            <a:spLocks noGrp="1"/>
          </p:cNvSpPr>
          <p:nvPr>
            <p:ph type="dt" sz="half" idx="10"/>
          </p:nvPr>
        </p:nvSpPr>
        <p:spPr/>
        <p:txBody>
          <a:bodyPr rtlCol="0"/>
          <a:lstStyle>
            <a:lvl1pPr>
              <a:defRPr/>
            </a:lvl1pPr>
          </a:lstStyle>
          <a:p>
            <a:fld id="{29F74C5B-6867-4496-AB08-B4F4D2164D62}" type="datetime4">
              <a:rPr lang="ja-JP" altLang="en-US" smtClean="0"/>
              <a:t>2023年11月7日</a:t>
            </a:fld>
            <a:endParaRPr lang="ja-JP" altLang="en-US" dirty="0"/>
          </a:p>
        </p:txBody>
      </p:sp>
      <p:sp>
        <p:nvSpPr>
          <p:cNvPr id="4" name="スライド番号プレースホルダー 3"/>
          <p:cNvSpPr>
            <a:spLocks noGrp="1"/>
          </p:cNvSpPr>
          <p:nvPr>
            <p:ph type="sldNum" sz="quarter" idx="12"/>
          </p:nvPr>
        </p:nvSpPr>
        <p:spPr/>
        <p:txBody>
          <a:bodyPr rtlCol="0"/>
          <a:lstStyle/>
          <a:p>
            <a:pPr rtl="0"/>
            <a:fld id="{289D71E3-7D81-4C24-B9D8-6B108755C64C}" type="slidenum">
              <a:rPr lang="en-US" altLang="ja-JP" smtClean="0"/>
              <a:t>‹#›</a:t>
            </a:fld>
            <a:endParaRPr lang="ja-JP" altLang="en-US" dirty="0"/>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chor="b"/>
          <a:lstStyle>
            <a:lvl1pPr rtl="0">
              <a:defRPr sz="3200"/>
            </a:lvl1pPr>
          </a:lstStyle>
          <a:p>
            <a:pPr rtl="0"/>
            <a:r>
              <a:rPr lang="ja-JP" altLang="en-US"/>
              <a:t>マスター タイトルの書式設定</a:t>
            </a:r>
            <a:endParaRPr lang="ja-JP" altLang="en-US" dirty="0"/>
          </a:p>
        </p:txBody>
      </p:sp>
      <p:sp>
        <p:nvSpPr>
          <p:cNvPr id="3" name="コンテンツ プレースホルダー 2"/>
          <p:cNvSpPr>
            <a:spLocks noGrp="1"/>
          </p:cNvSpPr>
          <p:nvPr>
            <p:ph idx="1"/>
          </p:nvPr>
        </p:nvSpPr>
        <p:spPr>
          <a:xfrm>
            <a:off x="4724400" y="1828800"/>
            <a:ext cx="5943600" cy="3476625"/>
          </a:xfrm>
        </p:spPr>
        <p:txBody>
          <a:bodyPr rtlCol="0">
            <a:normAutofit/>
          </a:bodyPr>
          <a:lstStyle>
            <a:lvl1pPr rtl="0">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4" name="テキスト プレースホルダー 3"/>
          <p:cNvSpPr>
            <a:spLocks noGrp="1"/>
          </p:cNvSpPr>
          <p:nvPr>
            <p:ph type="body" sz="half" idx="2"/>
          </p:nvPr>
        </p:nvSpPr>
        <p:spPr>
          <a:xfrm>
            <a:off x="1523999" y="1828800"/>
            <a:ext cx="2926080" cy="3476625"/>
          </a:xfrm>
        </p:spPr>
        <p:txBody>
          <a:bodyPr rtlCol="0">
            <a:normAutofit/>
          </a:bodyPr>
          <a:lstStyle>
            <a:lvl1pPr marL="0" indent="0" rtl="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a:t>マスター テキストの書式設定</a:t>
            </a:r>
          </a:p>
        </p:txBody>
      </p:sp>
      <p:sp>
        <p:nvSpPr>
          <p:cNvPr id="6" name="フッター プレースホルダー 5"/>
          <p:cNvSpPr>
            <a:spLocks noGrp="1"/>
          </p:cNvSpPr>
          <p:nvPr>
            <p:ph type="ftr" sz="quarter" idx="11"/>
          </p:nvPr>
        </p:nvSpPr>
        <p:spPr/>
        <p:txBody>
          <a:bodyPr rtlCol="0"/>
          <a:lstStyle/>
          <a:p>
            <a:pPr rtl="0"/>
            <a:r>
              <a:rPr lang="ja-JP" altLang="en-US" dirty="0"/>
              <a:t>フッターを追加</a:t>
            </a:r>
          </a:p>
        </p:txBody>
      </p:sp>
      <p:sp>
        <p:nvSpPr>
          <p:cNvPr id="5" name="日付プレースホルダー 4"/>
          <p:cNvSpPr>
            <a:spLocks noGrp="1"/>
          </p:cNvSpPr>
          <p:nvPr>
            <p:ph type="dt" sz="half" idx="10"/>
          </p:nvPr>
        </p:nvSpPr>
        <p:spPr/>
        <p:txBody>
          <a:bodyPr rtlCol="0"/>
          <a:lstStyle/>
          <a:p>
            <a:pPr rtl="0"/>
            <a:fld id="{0D88CE63-2CB3-40E6-9FD0-900029F40531}" type="datetime4">
              <a:rPr lang="ja-JP" altLang="en-US" smtClean="0"/>
              <a:t>2023年11月7日</a:t>
            </a:fld>
            <a:endParaRPr lang="ja-JP" altLang="en-US" dirty="0"/>
          </a:p>
        </p:txBody>
      </p:sp>
      <p:sp>
        <p:nvSpPr>
          <p:cNvPr id="7" name="スライド番号プレースホルダー 6"/>
          <p:cNvSpPr>
            <a:spLocks noGrp="1"/>
          </p:cNvSpPr>
          <p:nvPr>
            <p:ph type="sldNum" sz="quarter" idx="12"/>
          </p:nvPr>
        </p:nvSpPr>
        <p:spPr/>
        <p:txBody>
          <a:bodyPr rtlCol="0"/>
          <a:lstStyle/>
          <a:p>
            <a:pPr rtl="0"/>
            <a:fld id="{289D71E3-7D81-4C24-B9D8-6B108755C64C}" type="slidenum">
              <a:rPr lang="en-US" altLang="ja-JP" smtClean="0"/>
              <a:t>‹#›</a:t>
            </a:fld>
            <a:endParaRPr lang="ja-JP" altLang="en-US" dirty="0"/>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キャプション付きの画像">
    <p:spTree>
      <p:nvGrpSpPr>
        <p:cNvPr id="1" name=""/>
        <p:cNvGrpSpPr/>
        <p:nvPr/>
      </p:nvGrpSpPr>
      <p:grpSpPr>
        <a:xfrm>
          <a:off x="0" y="0"/>
          <a:ext cx="0" cy="0"/>
          <a:chOff x="0" y="0"/>
          <a:chExt cx="0" cy="0"/>
        </a:xfrm>
      </p:grpSpPr>
      <p:sp>
        <p:nvSpPr>
          <p:cNvPr id="8" name="フリーフォーム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ndParaRPr>
          </a:p>
        </p:txBody>
      </p:sp>
      <p:sp>
        <p:nvSpPr>
          <p:cNvPr id="2" name="タイトル 1"/>
          <p:cNvSpPr>
            <a:spLocks noGrp="1"/>
          </p:cNvSpPr>
          <p:nvPr>
            <p:ph type="title"/>
          </p:nvPr>
        </p:nvSpPr>
        <p:spPr/>
        <p:txBody>
          <a:bodyPr rtlCol="0" anchor="b"/>
          <a:lstStyle>
            <a:lvl1pPr rtl="0">
              <a:defRPr sz="3200"/>
            </a:lvl1pPr>
          </a:lstStyle>
          <a:p>
            <a:pPr rtl="0"/>
            <a:r>
              <a:rPr lang="ja-JP" altLang="en-US"/>
              <a:t>マスター タイトルの書式設定</a:t>
            </a:r>
            <a:endParaRPr lang="ja-JP" altLang="en-US" dirty="0"/>
          </a:p>
        </p:txBody>
      </p:sp>
      <p:sp>
        <p:nvSpPr>
          <p:cNvPr id="12" name="画像プレースホルダー 11" descr="画像を追加する空のプレースホルダー。プレースホルダーをクリックし、追加する画像を選択します"/>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rtlCol="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a:t>アイコンをクリックして図を追加</a:t>
            </a:r>
            <a:endParaRPr lang="ja-JP" altLang="en-US" dirty="0"/>
          </a:p>
        </p:txBody>
      </p:sp>
      <p:sp>
        <p:nvSpPr>
          <p:cNvPr id="4" name="テキスト プレースホルダー 3"/>
          <p:cNvSpPr>
            <a:spLocks noGrp="1"/>
          </p:cNvSpPr>
          <p:nvPr>
            <p:ph type="body" sz="half" idx="2"/>
          </p:nvPr>
        </p:nvSpPr>
        <p:spPr>
          <a:xfrm>
            <a:off x="7010400" y="2245995"/>
            <a:ext cx="3657600" cy="2194560"/>
          </a:xfrm>
        </p:spPr>
        <p:txBody>
          <a:bodyPr rtlCol="0">
            <a:normAutofit/>
          </a:bodyPr>
          <a:lstStyle>
            <a:lvl1pPr marL="0" indent="0" rtl="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a:t>マスター テキストの書式設定</a:t>
            </a:r>
          </a:p>
        </p:txBody>
      </p:sp>
      <p:sp>
        <p:nvSpPr>
          <p:cNvPr id="6" name="フッター プレースホルダー 5"/>
          <p:cNvSpPr>
            <a:spLocks noGrp="1"/>
          </p:cNvSpPr>
          <p:nvPr>
            <p:ph type="ftr" sz="quarter" idx="11"/>
          </p:nvPr>
        </p:nvSpPr>
        <p:spPr/>
        <p:txBody>
          <a:bodyPr rtlCol="0"/>
          <a:lstStyle/>
          <a:p>
            <a:pPr rtl="0"/>
            <a:r>
              <a:rPr lang="ja-JP" altLang="en-US" dirty="0"/>
              <a:t>フッターを追加</a:t>
            </a:r>
          </a:p>
        </p:txBody>
      </p:sp>
      <p:sp>
        <p:nvSpPr>
          <p:cNvPr id="5" name="日付プレースホルダー 4"/>
          <p:cNvSpPr>
            <a:spLocks noGrp="1"/>
          </p:cNvSpPr>
          <p:nvPr>
            <p:ph type="dt" sz="half" idx="10"/>
          </p:nvPr>
        </p:nvSpPr>
        <p:spPr/>
        <p:txBody>
          <a:bodyPr rtlCol="0"/>
          <a:lstStyle/>
          <a:p>
            <a:pPr rtl="0"/>
            <a:fld id="{5DED9FB0-0895-4C2F-B080-25781E794BE6}" type="datetime4">
              <a:rPr lang="ja-JP" altLang="en-US" smtClean="0"/>
              <a:t>2023年11月7日</a:t>
            </a:fld>
            <a:endParaRPr lang="ja-JP" altLang="en-US" dirty="0"/>
          </a:p>
        </p:txBody>
      </p:sp>
      <p:sp>
        <p:nvSpPr>
          <p:cNvPr id="7" name="スライド番号プレースホルダー 6"/>
          <p:cNvSpPr>
            <a:spLocks noGrp="1"/>
          </p:cNvSpPr>
          <p:nvPr>
            <p:ph type="sldNum" sz="quarter" idx="12"/>
          </p:nvPr>
        </p:nvSpPr>
        <p:spPr/>
        <p:txBody>
          <a:bodyPr rtlCol="0"/>
          <a:lstStyle/>
          <a:p>
            <a:pPr rtl="0"/>
            <a:fld id="{289D71E3-7D81-4C24-B9D8-6B108755C64C}" type="slidenum">
              <a:rPr lang="en-US" altLang="ja-JP" smtClean="0"/>
              <a:t>‹#›</a:t>
            </a:fld>
            <a:endParaRPr lang="ja-JP" altLang="en-US" dirty="0"/>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6.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画像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タイトル プレースホルダー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pPr rtl="0"/>
            <a:r>
              <a:rPr lang="ja-JP" altLang="en-US" dirty="0"/>
              <a:t>マスター タイトルの書式設定</a:t>
            </a:r>
          </a:p>
        </p:txBody>
      </p:sp>
      <p:sp>
        <p:nvSpPr>
          <p:cNvPr id="3" name="テキスト プレースホルダー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5" name="フッター プレースホルダー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latin typeface="Meiryo UI" panose="020B0604030504040204" pitchFamily="50" charset="-128"/>
                <a:ea typeface="Meiryo UI" panose="020B0604030504040204" pitchFamily="50" charset="-128"/>
              </a:defRPr>
            </a:lvl1pPr>
          </a:lstStyle>
          <a:p>
            <a:r>
              <a:rPr lang="ja-JP" altLang="en-US" dirty="0"/>
              <a:t>フッターを追加</a:t>
            </a:r>
          </a:p>
        </p:txBody>
      </p:sp>
      <p:sp>
        <p:nvSpPr>
          <p:cNvPr id="4" name="日付プレースホルダー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latin typeface="Meiryo UI" panose="020B0604030504040204" pitchFamily="50" charset="-128"/>
                <a:ea typeface="Meiryo UI" panose="020B0604030504040204" pitchFamily="50" charset="-128"/>
              </a:defRPr>
            </a:lvl1pPr>
          </a:lstStyle>
          <a:p>
            <a:fld id="{8390D4F7-E16D-4086-923E-CD6C69AFFEBB}" type="datetime4">
              <a:rPr lang="ja-JP" altLang="en-US" smtClean="0"/>
              <a:t>2023年11月7日</a:t>
            </a:fld>
            <a:endParaRPr lang="ja-JP" altLang="en-US" dirty="0"/>
          </a:p>
        </p:txBody>
      </p:sp>
      <p:sp>
        <p:nvSpPr>
          <p:cNvPr id="6" name="スライド番号プレースホルダー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latin typeface="Meiryo UI" panose="020B0604030504040204" pitchFamily="50" charset="-128"/>
              </a:defRPr>
            </a:lvl1pPr>
          </a:lstStyle>
          <a:p>
            <a:fld id="{289D71E3-7D81-4C24-B9D8-6B108755C64C}" type="slidenum">
              <a:rPr lang="en-US" altLang="ja-JP" smtClean="0"/>
              <a:pPr/>
              <a:t>‹#›</a:t>
            </a:fld>
            <a:endParaRPr lang="ja-JP" altLang="en-US"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kumimoji="1" sz="3200" kern="1200">
          <a:solidFill>
            <a:schemeClr val="tx1"/>
          </a:solidFill>
          <a:latin typeface="MS Mincho" panose="02020609040205080304" pitchFamily="17" charset="-128"/>
          <a:ea typeface="MS Mincho" panose="02020609040205080304" pitchFamily="17" charset="-128"/>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kumimoji="1" sz="1600" kern="1200">
          <a:solidFill>
            <a:schemeClr val="tx1"/>
          </a:solidFill>
          <a:latin typeface="Meiryo UI" panose="020B0604030504040204" pitchFamily="50" charset="-128"/>
          <a:ea typeface="Meiryo UI" panose="020B0604030504040204" pitchFamily="50" charset="-128"/>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kumimoji="1" sz="1400" kern="1200">
          <a:solidFill>
            <a:schemeClr val="tx1"/>
          </a:solidFill>
          <a:latin typeface="Meiryo UI" panose="020B0604030504040204" pitchFamily="50" charset="-128"/>
          <a:ea typeface="Meiryo UI" panose="020B0604030504040204" pitchFamily="50" charset="-128"/>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kumimoji="1" sz="1400" kern="1200">
          <a:solidFill>
            <a:schemeClr val="tx1"/>
          </a:solidFill>
          <a:latin typeface="Meiryo UI" panose="020B0604030504040204" pitchFamily="50" charset="-128"/>
          <a:ea typeface="Meiryo UI" panose="020B0604030504040204" pitchFamily="50" charset="-128"/>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kumimoji="1"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kumimoji="1"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kumimoji="1"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pPr rtl="0"/>
            <a:r>
              <a:rPr lang="ja-JP" altLang="en-US" dirty="0"/>
              <a:t>クリックしてマスター タイトルのスタイルを編集する</a:t>
            </a:r>
          </a:p>
        </p:txBody>
      </p:sp>
      <p:sp>
        <p:nvSpPr>
          <p:cNvPr id="3" name="テキスト プレースホルダー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4" name="日付プレースホルダー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rtl="0">
              <a:defRPr sz="1100">
                <a:solidFill>
                  <a:schemeClr val="tx2"/>
                </a:solidFill>
              </a:defRPr>
            </a:lvl1pPr>
          </a:lstStyle>
          <a:p>
            <a:fld id="{5383B89A-CE53-430B-B8F8-B182E315D9A5}" type="datetime1">
              <a:rPr lang="ja-JP" altLang="en-US" smtClean="0"/>
              <a:pPr/>
              <a:t>2023/11/7</a:t>
            </a:fld>
            <a:endParaRPr lang="ja-JP" altLang="en-US" dirty="0"/>
          </a:p>
        </p:txBody>
      </p:sp>
      <p:sp>
        <p:nvSpPr>
          <p:cNvPr id="5" name="フッター プレースホルダー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rtl="0">
              <a:defRPr sz="1100">
                <a:solidFill>
                  <a:schemeClr val="tx2"/>
                </a:solidFill>
              </a:defRPr>
            </a:lvl1pPr>
          </a:lstStyle>
          <a:p>
            <a:pPr rtl="0"/>
            <a:endParaRPr lang="ja-JP" altLang="en-US" dirty="0"/>
          </a:p>
        </p:txBody>
      </p:sp>
      <p:sp>
        <p:nvSpPr>
          <p:cNvPr id="6" name="スライド番号プレースホルダー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rtl="0">
              <a:defRPr sz="1100" b="1">
                <a:solidFill>
                  <a:srgbClr val="AB3C19"/>
                </a:solidFill>
              </a:defRPr>
            </a:lvl1pPr>
          </a:lstStyle>
          <a:p>
            <a:pPr rtl="0"/>
            <a:fld id="{8FDBFFB2-86D9-4B8F-A59A-553A60B94BBE}" type="slidenum">
              <a:rPr lang="en-US" altLang="ja-JP" smtClean="0"/>
              <a:pPr/>
              <a:t>‹#›</a:t>
            </a:fld>
            <a:endParaRPr lang="ja-JP" altLang="en-US" dirty="0"/>
          </a:p>
        </p:txBody>
      </p:sp>
    </p:spTree>
    <p:extLst>
      <p:ext uri="{BB962C8B-B14F-4D97-AF65-F5344CB8AC3E}">
        <p14:creationId xmlns:p14="http://schemas.microsoft.com/office/powerpoint/2010/main" val="391576290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kumimoji="1" sz="3400" kern="1200">
          <a:solidFill>
            <a:schemeClr val="tx1"/>
          </a:solidFill>
          <a:latin typeface="ＭＳ Ｐゴシック" panose="020B0600070205080204" pitchFamily="50" charset="-128"/>
          <a:ea typeface="ＭＳ Ｐゴシック" panose="020B0600070205080204" pitchFamily="50" charset="-128"/>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kumimoji="1"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kumimoji="1"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kumimoji="1"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kumimoji="1"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kumimoji="1"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kumimoji="1"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kumimoji="1"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kumimoji="1"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kumimoji="1" sz="1400" kern="1200">
          <a:solidFill>
            <a:schemeClr val="tx1"/>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pinterest.jp/pin/60728294955762082/" TargetMode="Externa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3.png"/><Relationship Id="rId11" Type="http://schemas.microsoft.com/office/2007/relationships/hdphoto" Target="../media/hdphoto5.wdp"/><Relationship Id="rId5" Type="http://schemas.openxmlformats.org/officeDocument/2006/relationships/image" Target="../media/image22.jpeg"/><Relationship Id="rId10" Type="http://schemas.openxmlformats.org/officeDocument/2006/relationships/image" Target="../media/image26.png"/><Relationship Id="rId4" Type="http://schemas.microsoft.com/office/2007/relationships/hdphoto" Target="../media/hdphoto3.wdp"/><Relationship Id="rId9"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3.png"/><Relationship Id="rId7"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27.jpeg"/><Relationship Id="rId5" Type="http://schemas.openxmlformats.org/officeDocument/2006/relationships/image" Target="../media/image16.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hyperlink" Target="https://www.pinterest.jp/pin/60728294955762082/" TargetMode="Externa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hyperlink" Target="https://www.pinterest.jp/pin/60728294955762082/" TargetMode="Externa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hyperlink" Target="https://www.pinterest.jp/pin/60728294955762082/"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hyperlink" Target="https://www.pinterest.jp/pin/60728294955762082/"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www.pinterest.jp/pin/60728294955762082/" TargetMode="Externa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38200" y="533400"/>
            <a:ext cx="9722296" cy="1828800"/>
          </a:xfrm>
        </p:spPr>
        <p:txBody>
          <a:bodyPr rtlCol="0">
            <a:normAutofit fontScale="90000"/>
          </a:bodyPr>
          <a:lstStyle/>
          <a:p>
            <a:pPr rtl="0"/>
            <a:r>
              <a:rPr kumimoji="1" lang="ja-JP" altLang="en-US" sz="5400" b="0" i="0" u="none" strike="noStrike" kern="1200" cap="none" spc="0" normalizeH="0" baseline="0" noProof="0" dirty="0">
                <a:ln>
                  <a:noFill/>
                </a:ln>
                <a:solidFill>
                  <a:srgbClr val="595959"/>
                </a:solidFill>
                <a:effectLst/>
                <a:uLnTx/>
                <a:uFillTx/>
                <a:latin typeface="Bahnschrift Condensed" panose="020B0502040204020203" pitchFamily="34" charset="0"/>
                <a:ea typeface="ＭＳ Ｐゴシック" panose="020B0600070205080204" pitchFamily="50" charset="-128"/>
                <a:cs typeface="Microsoft Himalaya" panose="01010100010101010101" pitchFamily="2" charset="0"/>
                <a:sym typeface="ＭＳ Ｐゴシック" panose="020B0600070205080204" pitchFamily="50" charset="-128"/>
              </a:rPr>
              <a:t>蔵王町議会</a:t>
            </a:r>
            <a:br>
              <a:rPr kumimoji="1" lang="en-US" altLang="ja-JP" sz="5400" b="0" i="0" u="none" strike="noStrike" kern="1200" cap="none" spc="0" normalizeH="0" baseline="0" noProof="0" dirty="0">
                <a:ln>
                  <a:noFill/>
                </a:ln>
                <a:solidFill>
                  <a:srgbClr val="595959"/>
                </a:solidFill>
                <a:effectLst/>
                <a:uLnTx/>
                <a:uFillTx/>
                <a:latin typeface="Bahnschrift Condensed" panose="020B0502040204020203" pitchFamily="34" charset="0"/>
                <a:ea typeface="ＭＳ Ｐゴシック" panose="020B0600070205080204" pitchFamily="50" charset="-128"/>
                <a:cs typeface="+mj-cs"/>
                <a:sym typeface="ＭＳ Ｐゴシック" panose="020B0600070205080204" pitchFamily="50" charset="-128"/>
              </a:rPr>
            </a:br>
            <a:r>
              <a:rPr kumimoji="1" lang="en-US" altLang="ja-JP" sz="5400" b="0" i="0" u="none" strike="noStrike" kern="1200" cap="none" spc="0" normalizeH="0" baseline="0" noProof="0" dirty="0">
                <a:ln>
                  <a:noFill/>
                </a:ln>
                <a:solidFill>
                  <a:srgbClr val="595959"/>
                </a:solidFill>
                <a:effectLst/>
                <a:uLnTx/>
                <a:uFillTx/>
                <a:latin typeface="Bahnschrift Condensed" panose="020B0502040204020203" pitchFamily="34" charset="0"/>
                <a:ea typeface="ＭＳ Ｐゴシック" panose="020B0600070205080204" pitchFamily="50" charset="-128"/>
                <a:cs typeface="+mj-cs"/>
                <a:sym typeface="ＭＳ Ｐゴシック" panose="020B0600070205080204" pitchFamily="50" charset="-128"/>
              </a:rPr>
              <a:t>                      </a:t>
            </a:r>
            <a:r>
              <a:rPr lang="en-US" altLang="ja-JP" sz="5900" dirty="0">
                <a:solidFill>
                  <a:srgbClr val="595959"/>
                </a:solidFill>
                <a:latin typeface="Bahnschrift Condensed" panose="020B0502040204020203" pitchFamily="34" charset="0"/>
                <a:ea typeface="ＭＳ Ｐゴシック" panose="020B0600070205080204" pitchFamily="50" charset="-128"/>
                <a:sym typeface="ＭＳ Ｐゴシック" panose="020B0600070205080204" pitchFamily="50" charset="-128"/>
              </a:rPr>
              <a:t>junior high</a:t>
            </a:r>
            <a:r>
              <a:rPr kumimoji="1" lang="en-US" altLang="ja-JP" sz="5900" b="0" i="0" u="none" strike="noStrike" kern="1200" cap="none" spc="0" normalizeH="0" baseline="0" noProof="0" dirty="0">
                <a:ln>
                  <a:noFill/>
                </a:ln>
                <a:solidFill>
                  <a:srgbClr val="595959"/>
                </a:solidFill>
                <a:effectLst/>
                <a:uLnTx/>
                <a:uFillTx/>
                <a:latin typeface="Bahnschrift Condensed" panose="020B0502040204020203" pitchFamily="34" charset="0"/>
                <a:ea typeface="ＭＳ Ｐゴシック" panose="020B0600070205080204" pitchFamily="50" charset="-128"/>
                <a:cs typeface="+mj-cs"/>
                <a:sym typeface="ＭＳ Ｐゴシック" panose="020B0600070205080204" pitchFamily="50" charset="-128"/>
              </a:rPr>
              <a:t> </a:t>
            </a:r>
            <a:r>
              <a:rPr kumimoji="1" lang="en-US" altLang="ja-JP" sz="5900" b="0" i="0" u="none" strike="noStrike" kern="1200" cap="none" spc="0" normalizeH="0" baseline="0" noProof="0" dirty="0">
                <a:ln>
                  <a:noFill/>
                </a:ln>
                <a:solidFill>
                  <a:srgbClr val="595959"/>
                </a:solidFill>
                <a:effectLst/>
                <a:uLnTx/>
                <a:uFillTx/>
                <a:latin typeface="Bahnschrift Condensed" panose="020B0502040204020203" pitchFamily="34" charset="0"/>
                <a:ea typeface="Microsoft Himalaya" panose="01010100010101010101" pitchFamily="2" charset="0"/>
                <a:cs typeface="Microsoft Himalaya" panose="01010100010101010101" pitchFamily="2" charset="0"/>
                <a:sym typeface="ＭＳ Ｐゴシック" panose="020B0600070205080204" pitchFamily="50" charset="-128"/>
              </a:rPr>
              <a:t>school students</a:t>
            </a:r>
            <a:r>
              <a:rPr lang="ja-JP" altLang="en-US" dirty="0"/>
              <a:t>　</a:t>
            </a:r>
          </a:p>
        </p:txBody>
      </p:sp>
      <p:sp>
        <p:nvSpPr>
          <p:cNvPr id="7" name="テキスト ボックス 6">
            <a:extLst>
              <a:ext uri="{FF2B5EF4-FFF2-40B4-BE49-F238E27FC236}">
                <a16:creationId xmlns:a16="http://schemas.microsoft.com/office/drawing/2014/main" id="{1DD337C1-C225-4593-918A-5AAF52BA4A6C}"/>
              </a:ext>
            </a:extLst>
          </p:cNvPr>
          <p:cNvSpPr txBox="1"/>
          <p:nvPr/>
        </p:nvSpPr>
        <p:spPr>
          <a:xfrm>
            <a:off x="4799856" y="1263134"/>
            <a:ext cx="3839135" cy="369332"/>
          </a:xfrm>
          <a:prstGeom prst="rect">
            <a:avLst/>
          </a:prstGeom>
          <a:noFill/>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595959"/>
                </a:solidFill>
                <a:effectLst/>
                <a:uLnTx/>
                <a:uFillTx/>
                <a:latin typeface="Euphemia"/>
                <a:ea typeface="+mn-ea"/>
                <a:cs typeface="+mn-cs"/>
              </a:rPr>
              <a:t>ち　ゅ う が く せ い</a:t>
            </a:r>
          </a:p>
        </p:txBody>
      </p:sp>
      <p:sp>
        <p:nvSpPr>
          <p:cNvPr id="11" name="テキスト ボックス 10">
            <a:extLst>
              <a:ext uri="{FF2B5EF4-FFF2-40B4-BE49-F238E27FC236}">
                <a16:creationId xmlns:a16="http://schemas.microsoft.com/office/drawing/2014/main" id="{FC2814A0-FBDF-4549-9BAF-33C434F091AF}"/>
              </a:ext>
            </a:extLst>
          </p:cNvPr>
          <p:cNvSpPr txBox="1"/>
          <p:nvPr/>
        </p:nvSpPr>
        <p:spPr>
          <a:xfrm>
            <a:off x="8400256" y="2218789"/>
            <a:ext cx="167889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595959"/>
                </a:solidFill>
                <a:effectLst/>
                <a:uLnTx/>
                <a:uFillTx/>
                <a:latin typeface="ＭＳ Ｐゴシック" panose="020B0600070205080204" pitchFamily="50" charset="-128"/>
                <a:ea typeface="ＭＳ Ｐゴシック" panose="020B0600070205080204" pitchFamily="50" charset="-128"/>
                <a:cs typeface="+mn-cs"/>
              </a:rPr>
              <a:t>ページ</a:t>
            </a:r>
          </a:p>
        </p:txBody>
      </p:sp>
      <p:pic>
        <p:nvPicPr>
          <p:cNvPr id="14" name="図 13" descr="挿絵, 抽象 が含まれている画像&#10;&#10;自動的に生成された説明">
            <a:extLst>
              <a:ext uri="{FF2B5EF4-FFF2-40B4-BE49-F238E27FC236}">
                <a16:creationId xmlns:a16="http://schemas.microsoft.com/office/drawing/2014/main" id="{D8511C39-9962-489A-9F09-ED87A1E50A72}"/>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6500" b="93800" l="9024" r="92683">
                        <a14:foregroundMark x1="49268" y1="31700" x2="49268" y2="31700"/>
                        <a14:foregroundMark x1="47683" y1="26700" x2="44878" y2="35800"/>
                        <a14:foregroundMark x1="42317" y1="34300" x2="42317" y2="34300"/>
                        <a14:foregroundMark x1="41098" y1="35400" x2="52195" y2="29600"/>
                        <a14:foregroundMark x1="52195" y1="29600" x2="58415" y2="34200"/>
                        <a14:foregroundMark x1="56098" y1="35600" x2="46220" y2="33200"/>
                        <a14:foregroundMark x1="46220" y1="33200" x2="46707" y2="31900"/>
                        <a14:foregroundMark x1="44634" y1="37400" x2="45366" y2="26400"/>
                        <a14:foregroundMark x1="45366" y1="26400" x2="53902" y2="29400"/>
                        <a14:foregroundMark x1="53902" y1="29400" x2="53902" y2="29500"/>
                        <a14:foregroundMark x1="49634" y1="25900" x2="46951" y2="21700"/>
                        <a14:foregroundMark x1="37805" y1="37800" x2="42073" y2="32900"/>
                        <a14:foregroundMark x1="19146" y1="67800" x2="17561" y2="67700"/>
                        <a14:foregroundMark x1="13780" y1="55900" x2="11707" y2="55600"/>
                        <a14:foregroundMark x1="10854" y1="54500" x2="12927" y2="56000"/>
                        <a14:foregroundMark x1="10244" y1="48900" x2="10244" y2="48900"/>
                        <a14:foregroundMark x1="43049" y1="83300" x2="43049" y2="83300"/>
                        <a14:foregroundMark x1="44146" y1="88200" x2="42805" y2="83100"/>
                        <a14:foregroundMark x1="67195" y1="91700" x2="60122" y2="86600"/>
                        <a14:foregroundMark x1="60122" y1="86600" x2="60732" y2="82800"/>
                        <a14:foregroundMark x1="41098" y1="93300" x2="32927" y2="92800"/>
                        <a14:foregroundMark x1="34512" y1="73700" x2="56220" y2="75100"/>
                        <a14:foregroundMark x1="56220" y1="75100" x2="66463" y2="73600"/>
                        <a14:foregroundMark x1="66463" y1="73600" x2="67927" y2="73800"/>
                        <a14:foregroundMark x1="22073" y1="61700" x2="24634" y2="61400"/>
                        <a14:foregroundMark x1="87561" y1="52700" x2="90244" y2="51400"/>
                        <a14:foregroundMark x1="92683" y1="52900" x2="90610" y2="51600"/>
                        <a14:foregroundMark x1="48780" y1="38100" x2="49878" y2="37700"/>
                        <a14:foregroundMark x1="51829" y1="61500" x2="51829" y2="61500"/>
                        <a14:foregroundMark x1="51951" y1="62100" x2="51707" y2="61300"/>
                        <a14:foregroundMark x1="35976" y1="9500" x2="37195" y2="10200"/>
                        <a14:foregroundMark x1="52317" y1="9200" x2="53659" y2="6900"/>
                        <a14:foregroundMark x1="44146" y1="6500" x2="45244" y2="6600"/>
                        <a14:foregroundMark x1="38780" y1="74000" x2="61951" y2="74700"/>
                        <a14:foregroundMark x1="91829" y1="51700" x2="86585" y2="54400"/>
                        <a14:foregroundMark x1="64146" y1="78300" x2="53659" y2="76700"/>
                        <a14:foregroundMark x1="53659" y1="76700" x2="42683" y2="78200"/>
                        <a14:foregroundMark x1="42683" y1="78200" x2="54756" y2="73100"/>
                        <a14:foregroundMark x1="54756" y1="73100" x2="66341" y2="73000"/>
                        <a14:foregroundMark x1="66341" y1="73000" x2="64146" y2="78500"/>
                        <a14:foregroundMark x1="68537" y1="71500" x2="67927" y2="78900"/>
                        <a14:foregroundMark x1="67927" y1="78900" x2="67805" y2="79000"/>
                        <a14:foregroundMark x1="34146" y1="71700" x2="42805" y2="74100"/>
                        <a14:foregroundMark x1="42805" y1="74100" x2="42805" y2="74100"/>
                        <a14:foregroundMark x1="41585" y1="74000" x2="41341" y2="78800"/>
                        <a14:foregroundMark x1="17805" y1="69200" x2="17561" y2="69000"/>
                        <a14:foregroundMark x1="9146" y1="53800" x2="9146" y2="54000"/>
                        <a14:foregroundMark x1="53171" y1="6500" x2="54756" y2="7500"/>
                        <a14:foregroundMark x1="72561" y1="93800" x2="66463" y2="9340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46255" y="2206321"/>
            <a:ext cx="3376989" cy="4118279"/>
          </a:xfrm>
          <a:prstGeom prst="rect">
            <a:avLst/>
          </a:prstGeom>
        </p:spPr>
      </p:pic>
      <p:sp>
        <p:nvSpPr>
          <p:cNvPr id="15" name="吹き出し: 角を丸めた四角形 14">
            <a:extLst>
              <a:ext uri="{FF2B5EF4-FFF2-40B4-BE49-F238E27FC236}">
                <a16:creationId xmlns:a16="http://schemas.microsoft.com/office/drawing/2014/main" id="{EC31C0F5-0F84-4906-8092-011456B32033}"/>
              </a:ext>
            </a:extLst>
          </p:cNvPr>
          <p:cNvSpPr/>
          <p:nvPr/>
        </p:nvSpPr>
        <p:spPr>
          <a:xfrm>
            <a:off x="4007768" y="2780928"/>
            <a:ext cx="5040560" cy="3888433"/>
          </a:xfrm>
          <a:prstGeom prst="wedgeRoundRectCallout">
            <a:avLst>
              <a:gd name="adj1" fmla="val -80605"/>
              <a:gd name="adj2" fmla="val -17995"/>
              <a:gd name="adj3" fmla="val 16667"/>
            </a:avLst>
          </a:prstGeom>
          <a:solidFill>
            <a:schemeClr val="accent4">
              <a:lumMod val="20000"/>
              <a:lumOff val="8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ja-JP" altLang="en-US"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a:t>
            </a:r>
            <a:endParaRPr lang="en-US" altLang="ja-JP"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rtl="0">
              <a:lnSpc>
                <a:spcPct val="150000"/>
              </a:lnSpc>
            </a:pPr>
            <a:r>
              <a:rPr lang="ja-JP" altLang="en-US"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a:t>
            </a:r>
            <a:endParaRPr lang="en-US" altLang="ja-JP"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rtl="0">
              <a:lnSpc>
                <a:spcPct val="150000"/>
              </a:lnSpc>
            </a:pPr>
            <a:r>
              <a:rPr lang="ja-JP" altLang="en-US"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今日の内容は・・・</a:t>
            </a:r>
            <a:endParaRPr lang="en-US" altLang="ja-JP"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rtl="0">
              <a:lnSpc>
                <a:spcPct val="150000"/>
              </a:lnSpc>
            </a:pPr>
            <a:r>
              <a:rPr lang="ja-JP" altLang="en-US"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①町議会って何？</a:t>
            </a:r>
            <a:endParaRPr lang="en-US" altLang="ja-JP"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rtl="0">
              <a:lnSpc>
                <a:spcPct val="150000"/>
              </a:lnSpc>
            </a:pPr>
            <a:r>
              <a:rPr lang="ja-JP" altLang="en-US"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②町議会の権限</a:t>
            </a:r>
            <a:endParaRPr lang="en-US" altLang="ja-JP"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rtl="0">
              <a:lnSpc>
                <a:spcPct val="150000"/>
              </a:lnSpc>
            </a:pPr>
            <a:r>
              <a:rPr lang="ja-JP" altLang="en-US"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③議案の提出から議決まで</a:t>
            </a:r>
            <a:endParaRPr lang="en-US" altLang="ja-JP"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rtl="0">
              <a:lnSpc>
                <a:spcPct val="150000"/>
              </a:lnSpc>
            </a:pPr>
            <a:r>
              <a:rPr lang="ja-JP" altLang="en-US"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④議会</a:t>
            </a:r>
            <a:r>
              <a:rPr lang="en-US" altLang="ja-JP"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本会議</a:t>
            </a:r>
            <a:r>
              <a:rPr lang="en-US" altLang="ja-JP"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がないときは？</a:t>
            </a:r>
            <a:endParaRPr lang="en-US" altLang="ja-JP"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rtl="0">
              <a:lnSpc>
                <a:spcPct val="150000"/>
              </a:lnSpc>
            </a:pPr>
            <a:r>
              <a:rPr lang="ja-JP" altLang="en-US"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⑤町議会</a:t>
            </a:r>
            <a:r>
              <a:rPr lang="en-US" altLang="ja-JP"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Q&amp;A</a:t>
            </a:r>
          </a:p>
          <a:p>
            <a:pPr rtl="0">
              <a:lnSpc>
                <a:spcPct val="150000"/>
              </a:lnSpc>
            </a:pPr>
            <a:r>
              <a:rPr lang="ja-JP" altLang="en-US"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だよ！</a:t>
            </a:r>
            <a:endParaRPr lang="en-US" altLang="ja-JP" sz="2400" dirty="0">
              <a:solidFill>
                <a:schemeClr val="tx1"/>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endParaRPr kumimoji="1" lang="ja-JP" altLang="en-US" sz="2400" dirty="0">
              <a:solidFill>
                <a:schemeClr val="tx1"/>
              </a:solidFill>
            </a:endParaRPr>
          </a:p>
          <a:p>
            <a:pPr algn="ctr"/>
            <a:endParaRPr kumimoji="1" lang="ja-JP" altLang="en-US" sz="2400" dirty="0">
              <a:solidFill>
                <a:schemeClr val="tx1"/>
              </a:solidFill>
            </a:endParaRPr>
          </a:p>
        </p:txBody>
      </p:sp>
      <p:sp>
        <p:nvSpPr>
          <p:cNvPr id="3" name="スライド番号プレースホルダー 7">
            <a:extLst>
              <a:ext uri="{FF2B5EF4-FFF2-40B4-BE49-F238E27FC236}">
                <a16:creationId xmlns:a16="http://schemas.microsoft.com/office/drawing/2014/main" id="{44714147-052A-1DB1-9DA7-125243E12884}"/>
              </a:ext>
            </a:extLst>
          </p:cNvPr>
          <p:cNvSpPr txBox="1">
            <a:spLocks/>
          </p:cNvSpPr>
          <p:nvPr/>
        </p:nvSpPr>
        <p:spPr>
          <a:xfrm>
            <a:off x="11712624" y="6237312"/>
            <a:ext cx="838200" cy="365125"/>
          </a:xfrm>
          <a:prstGeom prst="rect">
            <a:avLst/>
          </a:prstGeom>
        </p:spPr>
        <p:txBody>
          <a:bodyPr/>
          <a:ls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9D71E3-7D81-4C24-B9D8-6B108755C64C}" type="slidenum">
              <a:rPr lang="en-US" altLang="ja-JP" sz="3600" b="1" smtClean="0">
                <a:highlight>
                  <a:srgbClr val="00FF00"/>
                </a:highlight>
              </a:rPr>
              <a:pPr/>
              <a:t>1</a:t>
            </a:fld>
            <a:endParaRPr lang="ja-JP" altLang="en-US" sz="3600" b="1" dirty="0">
              <a:highlight>
                <a:srgbClr val="00FF00"/>
              </a:highlight>
            </a:endParaRPr>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フローチャート: 代替処理 34">
            <a:extLst>
              <a:ext uri="{FF2B5EF4-FFF2-40B4-BE49-F238E27FC236}">
                <a16:creationId xmlns:a16="http://schemas.microsoft.com/office/drawing/2014/main" id="{E12088F6-2C24-4A00-BB26-018DB88E064B}"/>
              </a:ext>
            </a:extLst>
          </p:cNvPr>
          <p:cNvSpPr/>
          <p:nvPr/>
        </p:nvSpPr>
        <p:spPr>
          <a:xfrm>
            <a:off x="6159877" y="1140979"/>
            <a:ext cx="4826746" cy="4382503"/>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34" name="フローチャート: 代替処理 33">
            <a:extLst>
              <a:ext uri="{FF2B5EF4-FFF2-40B4-BE49-F238E27FC236}">
                <a16:creationId xmlns:a16="http://schemas.microsoft.com/office/drawing/2014/main" id="{AC2AE0D5-E252-442E-A347-A1DD31F49353}"/>
              </a:ext>
            </a:extLst>
          </p:cNvPr>
          <p:cNvSpPr/>
          <p:nvPr/>
        </p:nvSpPr>
        <p:spPr>
          <a:xfrm>
            <a:off x="1631504" y="1249345"/>
            <a:ext cx="4392486" cy="4274137"/>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4183E11A-064C-493D-A6CC-3BBA8A7617D7}"/>
              </a:ext>
            </a:extLst>
          </p:cNvPr>
          <p:cNvSpPr txBox="1"/>
          <p:nvPr/>
        </p:nvSpPr>
        <p:spPr>
          <a:xfrm>
            <a:off x="184377" y="353973"/>
            <a:ext cx="11319190"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③議案の提出から議決まで　～本会議の流れ～</a:t>
            </a:r>
            <a:endParaRPr lang="ja-JP" altLang="en-US" sz="3600" dirty="0"/>
          </a:p>
        </p:txBody>
      </p:sp>
      <p:sp>
        <p:nvSpPr>
          <p:cNvPr id="3" name="波線 2">
            <a:extLst>
              <a:ext uri="{FF2B5EF4-FFF2-40B4-BE49-F238E27FC236}">
                <a16:creationId xmlns:a16="http://schemas.microsoft.com/office/drawing/2014/main" id="{492EE082-3CFF-4510-809B-0515901C4C40}"/>
              </a:ext>
            </a:extLst>
          </p:cNvPr>
          <p:cNvSpPr/>
          <p:nvPr/>
        </p:nvSpPr>
        <p:spPr>
          <a:xfrm>
            <a:off x="1991544" y="1334518"/>
            <a:ext cx="2376264" cy="720080"/>
          </a:xfrm>
          <a:prstGeom prst="wav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2000" b="1" dirty="0">
                <a:solidFill>
                  <a:schemeClr val="bg1"/>
                </a:solidFill>
              </a:rPr>
              <a:t>本会議のはじまり</a:t>
            </a:r>
          </a:p>
        </p:txBody>
      </p:sp>
      <p:sp>
        <p:nvSpPr>
          <p:cNvPr id="4" name="波線 3">
            <a:extLst>
              <a:ext uri="{FF2B5EF4-FFF2-40B4-BE49-F238E27FC236}">
                <a16:creationId xmlns:a16="http://schemas.microsoft.com/office/drawing/2014/main" id="{280DCEA4-17BC-45CA-82D7-7E9AC8C65C81}"/>
              </a:ext>
            </a:extLst>
          </p:cNvPr>
          <p:cNvSpPr/>
          <p:nvPr/>
        </p:nvSpPr>
        <p:spPr>
          <a:xfrm>
            <a:off x="7176120" y="1334518"/>
            <a:ext cx="2376264" cy="720080"/>
          </a:xfrm>
          <a:prstGeom prst="wav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2000" b="1" dirty="0">
                <a:solidFill>
                  <a:schemeClr val="bg1"/>
                </a:solidFill>
              </a:rPr>
              <a:t>本会議のおわり</a:t>
            </a:r>
          </a:p>
        </p:txBody>
      </p:sp>
      <p:cxnSp>
        <p:nvCxnSpPr>
          <p:cNvPr id="6" name="直線矢印コネクタ 5">
            <a:extLst>
              <a:ext uri="{FF2B5EF4-FFF2-40B4-BE49-F238E27FC236}">
                <a16:creationId xmlns:a16="http://schemas.microsoft.com/office/drawing/2014/main" id="{049BE0D7-44B9-4689-AD10-428C456936D6}"/>
              </a:ext>
            </a:extLst>
          </p:cNvPr>
          <p:cNvCxnSpPr>
            <a:cxnSpLocks/>
          </p:cNvCxnSpPr>
          <p:nvPr/>
        </p:nvCxnSpPr>
        <p:spPr>
          <a:xfrm>
            <a:off x="3179676" y="1916832"/>
            <a:ext cx="0" cy="324036"/>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9311D95D-E2B9-439A-90E0-EECE35BF55C8}"/>
              </a:ext>
            </a:extLst>
          </p:cNvPr>
          <p:cNvSpPr txBox="1"/>
          <p:nvPr/>
        </p:nvSpPr>
        <p:spPr>
          <a:xfrm>
            <a:off x="1847529" y="2184974"/>
            <a:ext cx="2952328" cy="400110"/>
          </a:xfrm>
          <a:prstGeom prst="rect">
            <a:avLst/>
          </a:prstGeom>
          <a:noFill/>
        </p:spPr>
        <p:txBody>
          <a:bodyPr wrap="square" rtlCol="0">
            <a:spAutoFit/>
          </a:bodyPr>
          <a:lstStyle/>
          <a:p>
            <a:r>
              <a:rPr kumimoji="1" lang="ja-JP" altLang="en-US" sz="2000" dirty="0">
                <a:highlight>
                  <a:srgbClr val="C0C0C0"/>
                </a:highlight>
              </a:rPr>
              <a:t>　議長による議題の発表　　</a:t>
            </a:r>
          </a:p>
        </p:txBody>
      </p:sp>
      <p:cxnSp>
        <p:nvCxnSpPr>
          <p:cNvPr id="10" name="直線矢印コネクタ 9">
            <a:extLst>
              <a:ext uri="{FF2B5EF4-FFF2-40B4-BE49-F238E27FC236}">
                <a16:creationId xmlns:a16="http://schemas.microsoft.com/office/drawing/2014/main" id="{52F65B5A-D108-482B-A67F-DFCACFFF77C4}"/>
              </a:ext>
            </a:extLst>
          </p:cNvPr>
          <p:cNvCxnSpPr>
            <a:cxnSpLocks/>
          </p:cNvCxnSpPr>
          <p:nvPr/>
        </p:nvCxnSpPr>
        <p:spPr>
          <a:xfrm>
            <a:off x="3186358" y="2585084"/>
            <a:ext cx="0" cy="282407"/>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ABD1F80E-E925-47E8-8C23-413E41F04156}"/>
              </a:ext>
            </a:extLst>
          </p:cNvPr>
          <p:cNvSpPr txBox="1"/>
          <p:nvPr/>
        </p:nvSpPr>
        <p:spPr>
          <a:xfrm>
            <a:off x="1854210" y="2823182"/>
            <a:ext cx="3449701" cy="707886"/>
          </a:xfrm>
          <a:prstGeom prst="rect">
            <a:avLst/>
          </a:prstGeom>
          <a:noFill/>
        </p:spPr>
        <p:txBody>
          <a:bodyPr wrap="square" rtlCol="0">
            <a:spAutoFit/>
          </a:bodyPr>
          <a:lstStyle/>
          <a:p>
            <a:r>
              <a:rPr kumimoji="1" lang="ja-JP" altLang="en-US" sz="2000" dirty="0">
                <a:highlight>
                  <a:srgbClr val="C0C0C0"/>
                </a:highlight>
              </a:rPr>
              <a:t>　提案者（町長や町議会議員）</a:t>
            </a:r>
            <a:endParaRPr kumimoji="1" lang="en-US" altLang="ja-JP" sz="2000" dirty="0">
              <a:highlight>
                <a:srgbClr val="C0C0C0"/>
              </a:highlight>
            </a:endParaRPr>
          </a:p>
          <a:p>
            <a:r>
              <a:rPr kumimoji="1" lang="ja-JP" altLang="en-US" sz="2000" dirty="0">
                <a:highlight>
                  <a:srgbClr val="C0C0C0"/>
                </a:highlight>
              </a:rPr>
              <a:t>による議題内容の説明　　</a:t>
            </a:r>
          </a:p>
        </p:txBody>
      </p:sp>
      <p:cxnSp>
        <p:nvCxnSpPr>
          <p:cNvPr id="12" name="直線矢印コネクタ 11">
            <a:extLst>
              <a:ext uri="{FF2B5EF4-FFF2-40B4-BE49-F238E27FC236}">
                <a16:creationId xmlns:a16="http://schemas.microsoft.com/office/drawing/2014/main" id="{1CF1704D-A3B3-437B-BAC3-1E046BF037A4}"/>
              </a:ext>
            </a:extLst>
          </p:cNvPr>
          <p:cNvCxnSpPr>
            <a:cxnSpLocks/>
          </p:cNvCxnSpPr>
          <p:nvPr/>
        </p:nvCxnSpPr>
        <p:spPr>
          <a:xfrm>
            <a:off x="3186358" y="3501008"/>
            <a:ext cx="0" cy="342385"/>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0F2D9FA8-3420-4FA0-86AF-561772129262}"/>
              </a:ext>
            </a:extLst>
          </p:cNvPr>
          <p:cNvSpPr txBox="1"/>
          <p:nvPr/>
        </p:nvSpPr>
        <p:spPr>
          <a:xfrm>
            <a:off x="1847529" y="3780109"/>
            <a:ext cx="3809742" cy="707886"/>
          </a:xfrm>
          <a:prstGeom prst="rect">
            <a:avLst/>
          </a:prstGeom>
          <a:noFill/>
        </p:spPr>
        <p:txBody>
          <a:bodyPr wrap="square" rtlCol="0">
            <a:spAutoFit/>
          </a:bodyPr>
          <a:lstStyle/>
          <a:p>
            <a:r>
              <a:rPr kumimoji="1" lang="ja-JP" altLang="en-US" sz="2000" dirty="0">
                <a:highlight>
                  <a:srgbClr val="C0C0C0"/>
                </a:highlight>
              </a:rPr>
              <a:t>　議員による質疑と提案者</a:t>
            </a:r>
            <a:endParaRPr kumimoji="1" lang="en-US" altLang="ja-JP" sz="2000" dirty="0">
              <a:highlight>
                <a:srgbClr val="C0C0C0"/>
              </a:highlight>
            </a:endParaRPr>
          </a:p>
          <a:p>
            <a:r>
              <a:rPr kumimoji="1" lang="ja-JP" altLang="en-US" sz="2000" dirty="0">
                <a:highlight>
                  <a:srgbClr val="C0C0C0"/>
                </a:highlight>
              </a:rPr>
              <a:t>（町長や町議会議員）の回答　　</a:t>
            </a:r>
          </a:p>
        </p:txBody>
      </p:sp>
      <p:cxnSp>
        <p:nvCxnSpPr>
          <p:cNvPr id="14" name="直線矢印コネクタ 13">
            <a:extLst>
              <a:ext uri="{FF2B5EF4-FFF2-40B4-BE49-F238E27FC236}">
                <a16:creationId xmlns:a16="http://schemas.microsoft.com/office/drawing/2014/main" id="{79FD46B8-E98A-477A-B33C-58478286F5AA}"/>
              </a:ext>
            </a:extLst>
          </p:cNvPr>
          <p:cNvCxnSpPr>
            <a:cxnSpLocks/>
          </p:cNvCxnSpPr>
          <p:nvPr/>
        </p:nvCxnSpPr>
        <p:spPr>
          <a:xfrm>
            <a:off x="3179677" y="4464113"/>
            <a:ext cx="0" cy="261031"/>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0CD8F124-4F32-4710-9981-DF4D283AE0C1}"/>
              </a:ext>
            </a:extLst>
          </p:cNvPr>
          <p:cNvSpPr txBox="1"/>
          <p:nvPr/>
        </p:nvSpPr>
        <p:spPr>
          <a:xfrm>
            <a:off x="1703512" y="4690369"/>
            <a:ext cx="4248471" cy="707886"/>
          </a:xfrm>
          <a:prstGeom prst="rect">
            <a:avLst/>
          </a:prstGeom>
          <a:noFill/>
        </p:spPr>
        <p:txBody>
          <a:bodyPr wrap="square" rtlCol="0">
            <a:spAutoFit/>
          </a:bodyPr>
          <a:lstStyle/>
          <a:p>
            <a:pPr algn="ctr"/>
            <a:r>
              <a:rPr kumimoji="1" lang="ja-JP" altLang="en-US" sz="2000" dirty="0">
                <a:highlight>
                  <a:srgbClr val="C0C0C0"/>
                </a:highlight>
              </a:rPr>
              <a:t>　必要があれば議長から委員会に</a:t>
            </a:r>
            <a:endParaRPr kumimoji="1" lang="en-US" altLang="ja-JP" sz="2000" dirty="0">
              <a:highlight>
                <a:srgbClr val="C0C0C0"/>
              </a:highlight>
            </a:endParaRPr>
          </a:p>
          <a:p>
            <a:r>
              <a:rPr kumimoji="1" lang="ja-JP" altLang="en-US" sz="2000" dirty="0"/>
              <a:t>　 </a:t>
            </a:r>
            <a:r>
              <a:rPr kumimoji="1" lang="ja-JP" altLang="en-US" sz="2000" dirty="0">
                <a:highlight>
                  <a:srgbClr val="C0C0C0"/>
                </a:highlight>
              </a:rPr>
              <a:t>　審査を依頼（付託）　　</a:t>
            </a:r>
          </a:p>
        </p:txBody>
      </p:sp>
      <p:cxnSp>
        <p:nvCxnSpPr>
          <p:cNvPr id="16" name="直線矢印コネクタ 15">
            <a:extLst>
              <a:ext uri="{FF2B5EF4-FFF2-40B4-BE49-F238E27FC236}">
                <a16:creationId xmlns:a16="http://schemas.microsoft.com/office/drawing/2014/main" id="{AD99BB63-2755-454A-A8BC-140550641648}"/>
              </a:ext>
            </a:extLst>
          </p:cNvPr>
          <p:cNvCxnSpPr>
            <a:cxnSpLocks/>
          </p:cNvCxnSpPr>
          <p:nvPr/>
        </p:nvCxnSpPr>
        <p:spPr>
          <a:xfrm flipV="1">
            <a:off x="8195914" y="4256964"/>
            <a:ext cx="0" cy="46818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E0E87D4D-A989-406E-A0F8-4F9C5097C45F}"/>
              </a:ext>
            </a:extLst>
          </p:cNvPr>
          <p:cNvSpPr txBox="1"/>
          <p:nvPr/>
        </p:nvSpPr>
        <p:spPr>
          <a:xfrm>
            <a:off x="6231823" y="4624098"/>
            <a:ext cx="3809742" cy="400110"/>
          </a:xfrm>
          <a:prstGeom prst="rect">
            <a:avLst/>
          </a:prstGeom>
          <a:noFill/>
        </p:spPr>
        <p:txBody>
          <a:bodyPr wrap="square" rtlCol="0">
            <a:spAutoFit/>
          </a:bodyPr>
          <a:lstStyle/>
          <a:p>
            <a:r>
              <a:rPr kumimoji="1" lang="ja-JP" altLang="en-US" sz="2000" dirty="0">
                <a:highlight>
                  <a:srgbClr val="C0C0C0"/>
                </a:highlight>
              </a:rPr>
              <a:t>　委員長による審査結果の報告　　</a:t>
            </a:r>
          </a:p>
        </p:txBody>
      </p:sp>
      <p:cxnSp>
        <p:nvCxnSpPr>
          <p:cNvPr id="22" name="直線矢印コネクタ 21">
            <a:extLst>
              <a:ext uri="{FF2B5EF4-FFF2-40B4-BE49-F238E27FC236}">
                <a16:creationId xmlns:a16="http://schemas.microsoft.com/office/drawing/2014/main" id="{AC419125-8EC7-46A1-8F24-DDED45A6D7CF}"/>
              </a:ext>
            </a:extLst>
          </p:cNvPr>
          <p:cNvCxnSpPr>
            <a:cxnSpLocks/>
          </p:cNvCxnSpPr>
          <p:nvPr/>
        </p:nvCxnSpPr>
        <p:spPr>
          <a:xfrm flipV="1">
            <a:off x="8197654" y="2996952"/>
            <a:ext cx="0" cy="884914"/>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30C3F182-56D0-4B7D-9605-8D02813103E3}"/>
              </a:ext>
            </a:extLst>
          </p:cNvPr>
          <p:cNvSpPr txBox="1"/>
          <p:nvPr/>
        </p:nvSpPr>
        <p:spPr>
          <a:xfrm>
            <a:off x="6231823" y="3881866"/>
            <a:ext cx="4881515" cy="400110"/>
          </a:xfrm>
          <a:prstGeom prst="rect">
            <a:avLst/>
          </a:prstGeom>
          <a:noFill/>
        </p:spPr>
        <p:txBody>
          <a:bodyPr wrap="square" rtlCol="0">
            <a:spAutoFit/>
          </a:bodyPr>
          <a:lstStyle/>
          <a:p>
            <a:r>
              <a:rPr kumimoji="1" lang="ja-JP" altLang="en-US" sz="2000" dirty="0">
                <a:highlight>
                  <a:srgbClr val="C0C0C0"/>
                </a:highlight>
              </a:rPr>
              <a:t>　議員による賛成／反対の意見陳述（討論）　　</a:t>
            </a:r>
          </a:p>
        </p:txBody>
      </p:sp>
      <p:cxnSp>
        <p:nvCxnSpPr>
          <p:cNvPr id="24" name="直線矢印コネクタ 23">
            <a:extLst>
              <a:ext uri="{FF2B5EF4-FFF2-40B4-BE49-F238E27FC236}">
                <a16:creationId xmlns:a16="http://schemas.microsoft.com/office/drawing/2014/main" id="{0FD3D0C8-531E-4015-BDFB-E54992FA83CE}"/>
              </a:ext>
            </a:extLst>
          </p:cNvPr>
          <p:cNvCxnSpPr>
            <a:cxnSpLocks/>
          </p:cNvCxnSpPr>
          <p:nvPr/>
        </p:nvCxnSpPr>
        <p:spPr>
          <a:xfrm flipV="1">
            <a:off x="8195914" y="1988840"/>
            <a:ext cx="0" cy="504056"/>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59094BD9-4F5D-40BF-B3E7-54F8431062D3}"/>
              </a:ext>
            </a:extLst>
          </p:cNvPr>
          <p:cNvSpPr txBox="1"/>
          <p:nvPr/>
        </p:nvSpPr>
        <p:spPr>
          <a:xfrm>
            <a:off x="6275057" y="2536864"/>
            <a:ext cx="4596385" cy="400110"/>
          </a:xfrm>
          <a:prstGeom prst="rect">
            <a:avLst/>
          </a:prstGeom>
          <a:noFill/>
        </p:spPr>
        <p:txBody>
          <a:bodyPr wrap="square" rtlCol="0">
            <a:spAutoFit/>
          </a:bodyPr>
          <a:lstStyle/>
          <a:p>
            <a:r>
              <a:rPr kumimoji="1" lang="ja-JP" altLang="en-US" sz="2000" dirty="0">
                <a:highlight>
                  <a:srgbClr val="C0C0C0"/>
                </a:highlight>
              </a:rPr>
              <a:t>　賛成／反対の採決、議会による議決　　</a:t>
            </a:r>
          </a:p>
        </p:txBody>
      </p:sp>
      <p:sp>
        <p:nvSpPr>
          <p:cNvPr id="36" name="四角形: 角を丸くする 35">
            <a:extLst>
              <a:ext uri="{FF2B5EF4-FFF2-40B4-BE49-F238E27FC236}">
                <a16:creationId xmlns:a16="http://schemas.microsoft.com/office/drawing/2014/main" id="{563C7373-BC72-4544-A593-2B5FFB8CFE5B}"/>
              </a:ext>
            </a:extLst>
          </p:cNvPr>
          <p:cNvSpPr/>
          <p:nvPr/>
        </p:nvSpPr>
        <p:spPr>
          <a:xfrm>
            <a:off x="5393291" y="1048227"/>
            <a:ext cx="1405418" cy="646331"/>
          </a:xfrm>
          <a:prstGeom prst="roundRect">
            <a:avLst/>
          </a:prstGeom>
          <a:ln/>
        </p:spPr>
        <p:style>
          <a:lnRef idx="3">
            <a:schemeClr val="lt1"/>
          </a:lnRef>
          <a:fillRef idx="1">
            <a:schemeClr val="accent1"/>
          </a:fillRef>
          <a:effectRef idx="1">
            <a:schemeClr val="accent1"/>
          </a:effectRef>
          <a:fontRef idx="minor">
            <a:schemeClr val="lt1"/>
          </a:fontRef>
        </p:style>
        <p:txBody>
          <a:bodyPr vert="horz" rtlCol="0" anchor="ctr"/>
          <a:lstStyle/>
          <a:p>
            <a:pPr algn="ctr"/>
            <a:r>
              <a:rPr kumimoji="1" lang="ja-JP" altLang="en-US" sz="2800" b="1" dirty="0">
                <a:solidFill>
                  <a:schemeClr val="bg1"/>
                </a:solidFill>
              </a:rPr>
              <a:t>本会議</a:t>
            </a:r>
          </a:p>
        </p:txBody>
      </p:sp>
      <p:sp>
        <p:nvSpPr>
          <p:cNvPr id="37" name="四角形: 角を丸くする 36">
            <a:extLst>
              <a:ext uri="{FF2B5EF4-FFF2-40B4-BE49-F238E27FC236}">
                <a16:creationId xmlns:a16="http://schemas.microsoft.com/office/drawing/2014/main" id="{54C96910-1FF0-4307-8348-DB1C10075FE9}"/>
              </a:ext>
            </a:extLst>
          </p:cNvPr>
          <p:cNvSpPr/>
          <p:nvPr/>
        </p:nvSpPr>
        <p:spPr>
          <a:xfrm>
            <a:off x="5321281" y="5552225"/>
            <a:ext cx="1405418" cy="646331"/>
          </a:xfrm>
          <a:prstGeom prst="roundRect">
            <a:avLst/>
          </a:prstGeom>
          <a:ln/>
        </p:spPr>
        <p:style>
          <a:lnRef idx="3">
            <a:schemeClr val="lt1"/>
          </a:lnRef>
          <a:fillRef idx="1">
            <a:schemeClr val="accent1"/>
          </a:fillRef>
          <a:effectRef idx="1">
            <a:schemeClr val="accent1"/>
          </a:effectRef>
          <a:fontRef idx="minor">
            <a:schemeClr val="lt1"/>
          </a:fontRef>
        </p:style>
        <p:txBody>
          <a:bodyPr vert="horz" rtlCol="0" anchor="ctr"/>
          <a:lstStyle/>
          <a:p>
            <a:pPr algn="ctr"/>
            <a:r>
              <a:rPr kumimoji="1" lang="ja-JP" altLang="en-US" sz="2800" b="1" dirty="0">
                <a:solidFill>
                  <a:schemeClr val="bg1"/>
                </a:solidFill>
              </a:rPr>
              <a:t>委員会</a:t>
            </a:r>
          </a:p>
        </p:txBody>
      </p:sp>
      <p:cxnSp>
        <p:nvCxnSpPr>
          <p:cNvPr id="39" name="コネクタ: カギ線 38">
            <a:extLst>
              <a:ext uri="{FF2B5EF4-FFF2-40B4-BE49-F238E27FC236}">
                <a16:creationId xmlns:a16="http://schemas.microsoft.com/office/drawing/2014/main" id="{B6579A20-5392-4382-A4AC-A52DDCC95D6E}"/>
              </a:ext>
            </a:extLst>
          </p:cNvPr>
          <p:cNvCxnSpPr>
            <a:cxnSpLocks/>
          </p:cNvCxnSpPr>
          <p:nvPr/>
        </p:nvCxnSpPr>
        <p:spPr>
          <a:xfrm>
            <a:off x="3215680" y="5477517"/>
            <a:ext cx="2105601" cy="397874"/>
          </a:xfrm>
          <a:prstGeom prst="bentConnector3">
            <a:avLst>
              <a:gd name="adj1" fmla="val -244"/>
            </a:avLst>
          </a:prstGeom>
          <a:ln w="5715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コネクタ: カギ線 43">
            <a:extLst>
              <a:ext uri="{FF2B5EF4-FFF2-40B4-BE49-F238E27FC236}">
                <a16:creationId xmlns:a16="http://schemas.microsoft.com/office/drawing/2014/main" id="{5451B303-6658-45A2-B21A-1807C1C9C15B}"/>
              </a:ext>
            </a:extLst>
          </p:cNvPr>
          <p:cNvCxnSpPr>
            <a:cxnSpLocks/>
            <a:stCxn id="37" idx="3"/>
            <a:endCxn id="35" idx="2"/>
          </p:cNvCxnSpPr>
          <p:nvPr/>
        </p:nvCxnSpPr>
        <p:spPr>
          <a:xfrm flipV="1">
            <a:off x="6726699" y="5523482"/>
            <a:ext cx="1846551" cy="351909"/>
          </a:xfrm>
          <a:prstGeom prst="bentConnector2">
            <a:avLst/>
          </a:prstGeom>
          <a:ln w="5715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328C0ECC-DB5B-D4B5-8D2B-4E3DB007AEE1}"/>
              </a:ext>
            </a:extLst>
          </p:cNvPr>
          <p:cNvSpPr/>
          <p:nvPr/>
        </p:nvSpPr>
        <p:spPr>
          <a:xfrm>
            <a:off x="1703512" y="1023827"/>
            <a:ext cx="3312368" cy="282959"/>
          </a:xfrm>
          <a:prstGeom prst="rect">
            <a:avLst/>
          </a:prstGeom>
          <a:solidFill>
            <a:schemeClr val="accent1">
              <a:lumMod val="20000"/>
              <a:lumOff val="80000"/>
            </a:schemeClr>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町長等から議長へ議案を提出</a:t>
            </a:r>
          </a:p>
        </p:txBody>
      </p:sp>
      <p:sp>
        <p:nvSpPr>
          <p:cNvPr id="21" name="正方形/長方形 20">
            <a:extLst>
              <a:ext uri="{FF2B5EF4-FFF2-40B4-BE49-F238E27FC236}">
                <a16:creationId xmlns:a16="http://schemas.microsoft.com/office/drawing/2014/main" id="{B44C9A34-552A-B176-1FDD-300ABAECB8B0}"/>
              </a:ext>
            </a:extLst>
          </p:cNvPr>
          <p:cNvSpPr/>
          <p:nvPr/>
        </p:nvSpPr>
        <p:spPr>
          <a:xfrm>
            <a:off x="3992061" y="6269229"/>
            <a:ext cx="4680519" cy="285148"/>
          </a:xfrm>
          <a:prstGeom prst="rect">
            <a:avLst/>
          </a:prstGeom>
          <a:solidFill>
            <a:schemeClr val="accent1">
              <a:lumMod val="20000"/>
              <a:lumOff val="80000"/>
            </a:schemeClr>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所管の委員会において議案を審査し採決</a:t>
            </a:r>
          </a:p>
        </p:txBody>
      </p:sp>
      <p:cxnSp>
        <p:nvCxnSpPr>
          <p:cNvPr id="28" name="直線矢印コネクタ 27">
            <a:extLst>
              <a:ext uri="{FF2B5EF4-FFF2-40B4-BE49-F238E27FC236}">
                <a16:creationId xmlns:a16="http://schemas.microsoft.com/office/drawing/2014/main" id="{7CEE3463-9EA8-F200-113B-05636714AADF}"/>
              </a:ext>
            </a:extLst>
          </p:cNvPr>
          <p:cNvCxnSpPr>
            <a:cxnSpLocks/>
          </p:cNvCxnSpPr>
          <p:nvPr/>
        </p:nvCxnSpPr>
        <p:spPr>
          <a:xfrm>
            <a:off x="5015880" y="4081921"/>
            <a:ext cx="1192198" cy="0"/>
          </a:xfrm>
          <a:prstGeom prst="straightConnector1">
            <a:avLst/>
          </a:prstGeom>
          <a:ln w="762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236B0297-855C-5D6E-1019-98D2903F0B3E}"/>
              </a:ext>
            </a:extLst>
          </p:cNvPr>
          <p:cNvSpPr>
            <a:spLocks noGrp="1"/>
          </p:cNvSpPr>
          <p:nvPr>
            <p:ph type="sldNum" sz="quarter" idx="12"/>
          </p:nvPr>
        </p:nvSpPr>
        <p:spPr>
          <a:xfrm>
            <a:off x="11353800" y="6386611"/>
            <a:ext cx="838200" cy="365125"/>
          </a:xfrm>
        </p:spPr>
        <p:txBody>
          <a:bodyPr/>
          <a:lstStyle/>
          <a:p>
            <a:pPr rtl="0"/>
            <a:fld id="{289D71E3-7D81-4C24-B9D8-6B108755C64C}" type="slidenum">
              <a:rPr lang="en-US" altLang="ja-JP" sz="3600" b="1" smtClean="0">
                <a:highlight>
                  <a:srgbClr val="00FF00"/>
                </a:highlight>
              </a:rPr>
              <a:t>10</a:t>
            </a:fld>
            <a:endParaRPr lang="ja-JP" altLang="en-US" sz="3600" b="1" dirty="0">
              <a:highlight>
                <a:srgbClr val="00FF00"/>
              </a:highlight>
            </a:endParaRPr>
          </a:p>
        </p:txBody>
      </p:sp>
    </p:spTree>
    <p:extLst>
      <p:ext uri="{BB962C8B-B14F-4D97-AF65-F5344CB8AC3E}">
        <p14:creationId xmlns:p14="http://schemas.microsoft.com/office/powerpoint/2010/main" val="249006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500"/>
                                        <p:tgtEl>
                                          <p:spTgt spid="39"/>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par>
                          <p:cTn id="63" fill="hold">
                            <p:stCondLst>
                              <p:cond delay="500"/>
                            </p:stCondLst>
                            <p:childTnLst>
                              <p:par>
                                <p:cTn id="64" presetID="10" presetClass="entr" presetSubtype="0" fill="hold" nodeType="after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fade">
                                      <p:cBhvr>
                                        <p:cTn id="66" dur="500"/>
                                        <p:tgtEl>
                                          <p:spTgt spid="4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par>
                                <p:cTn id="72" presetID="10" presetClass="entr" presetSubtype="0" fill="hold" nodeType="with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500"/>
                                        <p:tgtEl>
                                          <p:spTgt spid="16"/>
                                        </p:tgtEl>
                                      </p:cBhvr>
                                    </p:animEffec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500"/>
                                        <p:tgtEl>
                                          <p:spTgt spid="23"/>
                                        </p:tgtEl>
                                      </p:cBhvr>
                                    </p:animEffect>
                                  </p:childTnLst>
                                </p:cTn>
                              </p:par>
                              <p:par>
                                <p:cTn id="79" presetID="10" presetClass="entr" presetSubtype="0" fill="hold"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500"/>
                                        <p:tgtEl>
                                          <p:spTgt spid="22"/>
                                        </p:tgtEl>
                                      </p:cBhvr>
                                    </p:animEffect>
                                  </p:childTnLst>
                                </p:cTn>
                              </p:par>
                            </p:childTnLst>
                          </p:cTn>
                        </p:par>
                        <p:par>
                          <p:cTn id="82" fill="hold">
                            <p:stCondLst>
                              <p:cond delay="1000"/>
                            </p:stCondLst>
                            <p:childTnLst>
                              <p:par>
                                <p:cTn id="83" presetID="10"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500"/>
                                        <p:tgtEl>
                                          <p:spTgt spid="25"/>
                                        </p:tgtEl>
                                      </p:cBhvr>
                                    </p:animEffect>
                                  </p:childTnLst>
                                </p:cTn>
                              </p:par>
                              <p:par>
                                <p:cTn id="86" presetID="10" presetClass="entr" presetSubtype="0" fill="hold" nodeType="with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fade">
                                      <p:cBhvr>
                                        <p:cTn id="88" dur="500"/>
                                        <p:tgtEl>
                                          <p:spTgt spid="24"/>
                                        </p:tgtEl>
                                      </p:cBhvr>
                                    </p:animEffect>
                                  </p:childTnLst>
                                </p:cTn>
                              </p:par>
                            </p:childTnLst>
                          </p:cTn>
                        </p:par>
                        <p:par>
                          <p:cTn id="89" fill="hold">
                            <p:stCondLst>
                              <p:cond delay="1500"/>
                            </p:stCondLst>
                            <p:childTnLst>
                              <p:par>
                                <p:cTn id="90" presetID="10" presetClass="entr" presetSubtype="0" fill="hold" nodeType="after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500"/>
                                        <p:tgtEl>
                                          <p:spTgt spid="28"/>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fade">
                                      <p:cBhvr>
                                        <p:cTn id="9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 grpId="0" animBg="1"/>
      <p:bldP spid="4" grpId="0" animBg="1"/>
      <p:bldP spid="9" grpId="0"/>
      <p:bldP spid="11" grpId="0"/>
      <p:bldP spid="13" grpId="0"/>
      <p:bldP spid="15" grpId="0"/>
      <p:bldP spid="17" grpId="0"/>
      <p:bldP spid="23" grpId="0"/>
      <p:bldP spid="25" grpId="0"/>
      <p:bldP spid="37"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descr="テーブル が含まれている画像&#10;&#10;自動的に生成された説明">
            <a:extLst>
              <a:ext uri="{FF2B5EF4-FFF2-40B4-BE49-F238E27FC236}">
                <a16:creationId xmlns:a16="http://schemas.microsoft.com/office/drawing/2014/main" id="{18ED3F8A-E505-40F8-8373-70E51D2BA0E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485" b="99949" l="0" r="98975">
                        <a14:foregroundMark x1="29838" y1="80748" x2="29176" y2="89299"/>
                        <a14:foregroundMark x1="29176" y1="89299" x2="30996" y2="94572"/>
                        <a14:foregroundMark x1="8998" y1="31029" x2="8369" y2="36047"/>
                        <a14:foregroundMark x1="8568" y1="31336" x2="8733" y2="22990"/>
                        <a14:foregroundMark x1="8733" y1="22990" x2="7377" y2="20328"/>
                        <a14:foregroundMark x1="14456" y1="16180" x2="19054" y2="10548"/>
                        <a14:foregroundMark x1="19054" y1="10548" x2="16209" y2="11470"/>
                        <a14:foregroundMark x1="19782" y1="6452" x2="10486" y2="8244"/>
                        <a14:foregroundMark x1="10486" y1="8244" x2="11247" y2="17512"/>
                        <a14:foregroundMark x1="11247" y1="17512" x2="20973" y2="18792"/>
                        <a14:foregroundMark x1="20973" y1="18792" x2="24677" y2="11060"/>
                        <a14:foregroundMark x1="24677" y1="11060" x2="23553" y2="6247"/>
                        <a14:foregroundMark x1="5954" y1="26831" x2="66" y2="28827"/>
                        <a14:foregroundMark x1="66" y1="28827" x2="66" y2="28827"/>
                        <a14:foregroundMark x1="8865" y1="27445" x2="14820" y2="28264"/>
                        <a14:foregroundMark x1="14820" y1="28264" x2="16077" y2="29032"/>
                        <a14:foregroundMark x1="7822" y1="39119" x2="8038" y2="44496"/>
                        <a14:foregroundMark x1="7575" y1="32975" x2="7797" y2="38505"/>
                        <a14:foregroundMark x1="9461" y1="38880" x2="9461" y2="44700"/>
                        <a14:foregroundMark x1="7708" y1="45622" x2="7972" y2="45725"/>
                        <a14:foregroundMark x1="8667" y1="44496" x2="9395" y2="45520"/>
                        <a14:foregroundMark x1="36123" y1="23144" x2="36917" y2="41987"/>
                        <a14:foregroundMark x1="36917" y1="41987" x2="39133" y2="29288"/>
                        <a14:foregroundMark x1="39133" y1="29288" x2="42243" y2="22734"/>
                        <a14:foregroundMark x1="42243" y1="22734" x2="42276" y2="20584"/>
                        <a14:foregroundMark x1="33907" y1="35177" x2="33907" y2="35177"/>
                        <a14:foregroundMark x1="41581" y1="20686" x2="41581" y2="20686"/>
                        <a14:foregroundMark x1="41647" y1="19713" x2="41647" y2="21096"/>
                        <a14:foregroundMark x1="38406" y1="22529" x2="37810" y2="25550"/>
                        <a14:foregroundMark x1="39166" y1="20225" x2="39233" y2="24014"/>
                        <a14:foregroundMark x1="40324" y1="20584" x2="40324" y2="20584"/>
                        <a14:foregroundMark x1="42011" y1="19611" x2="42011" y2="19611"/>
                        <a14:foregroundMark x1="42342" y1="19611" x2="42342" y2="19611"/>
                        <a14:foregroundMark x1="41879" y1="19201" x2="41879" y2="19201"/>
                        <a14:foregroundMark x1="41515" y1="19406" x2="41515" y2="19406"/>
                        <a14:foregroundMark x1="42474" y1="19304" x2="42474" y2="19304"/>
                        <a14:foregroundMark x1="43268" y1="10753" x2="49223" y2="14132"/>
                        <a14:foregroundMark x1="49223" y1="14132" x2="50976" y2="9677"/>
                        <a14:foregroundMark x1="45187" y1="23502" x2="45187" y2="23502"/>
                        <a14:foregroundMark x1="44889" y1="24219" x2="44889" y2="24219"/>
                        <a14:foregroundMark x1="65233" y1="26114" x2="70030" y2="20379"/>
                        <a14:foregroundMark x1="70030" y1="20379" x2="70625" y2="22222"/>
                        <a14:foregroundMark x1="64539" y1="21301" x2="64539" y2="21301"/>
                        <a14:foregroundMark x1="63678" y1="20225" x2="63678" y2="20225"/>
                        <a14:foregroundMark x1="63480" y1="20020" x2="63480" y2="20020"/>
                        <a14:foregroundMark x1="64075" y1="20020" x2="64075" y2="20020"/>
                        <a14:foregroundMark x1="64869" y1="20584" x2="64869" y2="20584"/>
                        <a14:foregroundMark x1="69401" y1="27752" x2="69401" y2="27752"/>
                        <a14:foregroundMark x1="70294" y1="28725" x2="70294" y2="28725"/>
                        <a14:foregroundMark x1="66490" y1="26728" x2="69732" y2="35228"/>
                        <a14:foregroundMark x1="69732" y1="35228" x2="69732" y2="43676"/>
                        <a14:foregroundMark x1="70890" y1="30159" x2="70890" y2="40809"/>
                        <a14:foregroundMark x1="73040" y1="35689" x2="73040" y2="35689"/>
                        <a14:foregroundMark x1="73536" y1="35791" x2="73536" y2="35791"/>
                        <a14:foregroundMark x1="71981" y1="13569" x2="81475" y2="11777"/>
                        <a14:foregroundMark x1="81475" y1="11777" x2="80483" y2="9370"/>
                        <a14:foregroundMark x1="9924" y1="1741" x2="9924" y2="1741"/>
                        <a14:foregroundMark x1="9527" y1="1536" x2="9527" y2="1536"/>
                        <a14:foregroundMark x1="34436" y1="35586" x2="34436" y2="35586"/>
                        <a14:foregroundMark x1="75157" y1="24629" x2="75157" y2="24629"/>
                        <a14:foregroundMark x1="75620" y1="23912" x2="75620" y2="23912"/>
                        <a14:foregroundMark x1="34502" y1="74347" x2="34502" y2="74347"/>
                        <a14:foregroundMark x1="34965" y1="74603" x2="34304" y2="74245"/>
                        <a14:foregroundMark x1="27688" y1="84946" x2="26331" y2="89964"/>
                        <a14:foregroundMark x1="26464" y1="90579" x2="26464" y2="90579"/>
                        <a14:foregroundMark x1="26133" y1="90886" x2="26133" y2="90886"/>
                        <a14:foregroundMark x1="26001" y1="89964" x2="26001" y2="89964"/>
                        <a14:foregroundMark x1="29507" y1="94726" x2="29507" y2="99437"/>
                        <a14:foregroundMark x1="30400" y1="95187" x2="30334" y2="99949"/>
                        <a14:foregroundMark x1="34304" y1="74603" x2="33973" y2="74910"/>
                        <a14:foregroundMark x1="33973" y1="74910" x2="34304" y2="74808"/>
                        <a14:foregroundMark x1="34502" y1="74398" x2="34502" y2="74398"/>
                        <a14:foregroundMark x1="34502" y1="74040" x2="34502" y2="74040"/>
                        <a14:foregroundMark x1="22957" y1="77419" x2="22957" y2="77419"/>
                        <a14:foregroundMark x1="24247" y1="78341" x2="24247" y2="78341"/>
                        <a14:foregroundMark x1="24049" y1="78341" x2="23288" y2="77931"/>
                        <a14:foregroundMark x1="59907" y1="80236" x2="53060" y2="82232"/>
                        <a14:foregroundMark x1="68343" y1="82949" x2="68343" y2="82949"/>
                        <a14:foregroundMark x1="68111" y1="82232" x2="68475" y2="82642"/>
                        <a14:foregroundMark x1="84453" y1="71531" x2="78961" y2="66667"/>
                        <a14:foregroundMark x1="78961" y1="66667" x2="85147" y2="60983"/>
                        <a14:foregroundMark x1="85147" y1="60983" x2="87033" y2="62878"/>
                        <a14:foregroundMark x1="94376" y1="74501" x2="94575" y2="74040"/>
                        <a14:foregroundMark x1="88786" y1="71787" x2="92756" y2="78955"/>
                        <a14:foregroundMark x1="92756" y1="78955" x2="95203" y2="95904"/>
                        <a14:foregroundMark x1="95203" y1="95904" x2="95203" y2="95904"/>
                        <a14:foregroundMark x1="98445" y1="70917" x2="98975" y2="70097"/>
                        <a14:foregroundMark x1="9725" y1="35433" x2="9692" y2="37225"/>
                        <a14:foregroundMark x1="9362" y1="35893" x2="9759" y2="36969"/>
                        <a14:foregroundMark x1="10288" y1="37686" x2="10288" y2="37686"/>
                        <a14:foregroundMark x1="10122" y1="36815" x2="10255" y2="37378"/>
                        <a14:foregroundMark x1="10255" y1="37737" x2="10354" y2="37942"/>
                        <a14:foregroundMark x1="10354" y1="37890" x2="10387" y2="38146"/>
                        <a14:foregroundMark x1="9527" y1="41116" x2="9527" y2="41987"/>
                        <a14:backgroundMark x1="40317" y1="21673" x2="40589" y2="20891"/>
                        <a14:backgroundMark x1="38968" y1="25550" x2="39506" y2="24003"/>
                        <a14:backgroundMark x1="12835" y1="22427" x2="12603" y2="22478"/>
                        <a14:backgroundMark x1="13364" y1="24731" x2="13364" y2="24731"/>
                        <a14:backgroundMark x1="14489" y1="24219" x2="13166" y2="24680"/>
                        <a14:backgroundMark x1="8501" y1="38505" x2="8501" y2="39119"/>
                        <a14:backgroundMark x1="9593" y1="40963" x2="9428" y2="44342"/>
                        <a14:backgroundMark x1="10487" y1="38116" x2="13033" y2="43728"/>
                        <a14:backgroundMark x1="13033" y1="43728" x2="13033" y2="43881"/>
                      </a14:backgroundRemoval>
                    </a14:imgEffect>
                  </a14:imgLayer>
                </a14:imgProps>
              </a:ext>
            </a:extLst>
          </a:blip>
          <a:srcRect l="-1922" r="68231" b="49841"/>
          <a:stretch/>
        </p:blipFill>
        <p:spPr>
          <a:xfrm>
            <a:off x="4151784" y="2558714"/>
            <a:ext cx="4302252" cy="4137982"/>
          </a:xfrm>
          <a:prstGeom prst="rect">
            <a:avLst/>
          </a:prstGeom>
        </p:spPr>
      </p:pic>
      <p:pic>
        <p:nvPicPr>
          <p:cNvPr id="17" name="図 16" descr="テーブル が含まれている画像&#10;&#10;自動的に生成された説明">
            <a:extLst>
              <a:ext uri="{FF2B5EF4-FFF2-40B4-BE49-F238E27FC236}">
                <a16:creationId xmlns:a16="http://schemas.microsoft.com/office/drawing/2014/main" id="{947AE494-F3C0-48C0-A88E-B2D4814CDB4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485" b="99949" l="0" r="98975">
                        <a14:foregroundMark x1="29838" y1="80748" x2="29176" y2="89299"/>
                        <a14:foregroundMark x1="29176" y1="89299" x2="30996" y2="94572"/>
                        <a14:foregroundMark x1="8998" y1="31029" x2="8369" y2="36047"/>
                        <a14:foregroundMark x1="8568" y1="31336" x2="8733" y2="22990"/>
                        <a14:foregroundMark x1="8733" y1="22990" x2="7377" y2="20328"/>
                        <a14:foregroundMark x1="14456" y1="16180" x2="19054" y2="10548"/>
                        <a14:foregroundMark x1="19054" y1="10548" x2="16209" y2="11470"/>
                        <a14:foregroundMark x1="19782" y1="6452" x2="10486" y2="8244"/>
                        <a14:foregroundMark x1="10486" y1="8244" x2="11247" y2="17512"/>
                        <a14:foregroundMark x1="11247" y1="17512" x2="20973" y2="18792"/>
                        <a14:foregroundMark x1="20973" y1="18792" x2="24677" y2="11060"/>
                        <a14:foregroundMark x1="24677" y1="11060" x2="23553" y2="6247"/>
                        <a14:foregroundMark x1="5954" y1="26831" x2="66" y2="28827"/>
                        <a14:foregroundMark x1="66" y1="28827" x2="66" y2="28827"/>
                        <a14:foregroundMark x1="8865" y1="27445" x2="14820" y2="28264"/>
                        <a14:foregroundMark x1="14820" y1="28264" x2="16077" y2="29032"/>
                        <a14:foregroundMark x1="7822" y1="39119" x2="8038" y2="44496"/>
                        <a14:foregroundMark x1="7575" y1="32975" x2="7797" y2="38505"/>
                        <a14:foregroundMark x1="9461" y1="38880" x2="9461" y2="44700"/>
                        <a14:foregroundMark x1="7708" y1="45622" x2="7972" y2="45725"/>
                        <a14:foregroundMark x1="8667" y1="44496" x2="9395" y2="45520"/>
                        <a14:foregroundMark x1="36123" y1="23144" x2="36917" y2="41987"/>
                        <a14:foregroundMark x1="36917" y1="41987" x2="39133" y2="29288"/>
                        <a14:foregroundMark x1="39133" y1="29288" x2="42243" y2="22734"/>
                        <a14:foregroundMark x1="42243" y1="22734" x2="42276" y2="20584"/>
                        <a14:foregroundMark x1="33907" y1="35177" x2="33907" y2="35177"/>
                        <a14:foregroundMark x1="41581" y1="20686" x2="41581" y2="20686"/>
                        <a14:foregroundMark x1="41647" y1="19713" x2="41647" y2="21096"/>
                        <a14:foregroundMark x1="38406" y1="22529" x2="37810" y2="25550"/>
                        <a14:foregroundMark x1="39166" y1="20225" x2="39233" y2="24014"/>
                        <a14:foregroundMark x1="40324" y1="20584" x2="40324" y2="20584"/>
                        <a14:foregroundMark x1="42011" y1="19611" x2="42011" y2="19611"/>
                        <a14:foregroundMark x1="42342" y1="19611" x2="42342" y2="19611"/>
                        <a14:foregroundMark x1="41879" y1="19201" x2="41879" y2="19201"/>
                        <a14:foregroundMark x1="41515" y1="19406" x2="41515" y2="19406"/>
                        <a14:foregroundMark x1="42474" y1="19304" x2="42474" y2="19304"/>
                        <a14:foregroundMark x1="43268" y1="10753" x2="49223" y2="14132"/>
                        <a14:foregroundMark x1="49223" y1="14132" x2="50976" y2="9677"/>
                        <a14:foregroundMark x1="45187" y1="23502" x2="45187" y2="23502"/>
                        <a14:foregroundMark x1="44889" y1="24219" x2="44889" y2="24219"/>
                        <a14:foregroundMark x1="65233" y1="26114" x2="70030" y2="20379"/>
                        <a14:foregroundMark x1="70030" y1="20379" x2="70625" y2="22222"/>
                        <a14:foregroundMark x1="64539" y1="21301" x2="64539" y2="21301"/>
                        <a14:foregroundMark x1="63678" y1="20225" x2="63678" y2="20225"/>
                        <a14:foregroundMark x1="63480" y1="20020" x2="63480" y2="20020"/>
                        <a14:foregroundMark x1="64075" y1="20020" x2="64075" y2="20020"/>
                        <a14:foregroundMark x1="64869" y1="20584" x2="64869" y2="20584"/>
                        <a14:foregroundMark x1="69401" y1="27752" x2="69401" y2="27752"/>
                        <a14:foregroundMark x1="70294" y1="28725" x2="70294" y2="28725"/>
                        <a14:foregroundMark x1="66490" y1="26728" x2="69732" y2="35228"/>
                        <a14:foregroundMark x1="69732" y1="35228" x2="69732" y2="43676"/>
                        <a14:foregroundMark x1="70890" y1="30159" x2="70890" y2="40809"/>
                        <a14:foregroundMark x1="73040" y1="35689" x2="73040" y2="35689"/>
                        <a14:foregroundMark x1="73536" y1="35791" x2="73536" y2="35791"/>
                        <a14:foregroundMark x1="71981" y1="13569" x2="81475" y2="11777"/>
                        <a14:foregroundMark x1="81475" y1="11777" x2="80483" y2="9370"/>
                        <a14:foregroundMark x1="9924" y1="1741" x2="9924" y2="1741"/>
                        <a14:foregroundMark x1="9527" y1="1536" x2="9527" y2="1536"/>
                        <a14:foregroundMark x1="34436" y1="35586" x2="34436" y2="35586"/>
                        <a14:foregroundMark x1="75157" y1="24629" x2="75157" y2="24629"/>
                        <a14:foregroundMark x1="75620" y1="23912" x2="75620" y2="23912"/>
                        <a14:foregroundMark x1="34502" y1="74347" x2="34502" y2="74347"/>
                        <a14:foregroundMark x1="34965" y1="74603" x2="34304" y2="74245"/>
                        <a14:foregroundMark x1="27688" y1="84946" x2="26331" y2="89964"/>
                        <a14:foregroundMark x1="26464" y1="90579" x2="26464" y2="90579"/>
                        <a14:foregroundMark x1="26133" y1="90886" x2="26133" y2="90886"/>
                        <a14:foregroundMark x1="26001" y1="89964" x2="26001" y2="89964"/>
                        <a14:foregroundMark x1="29507" y1="94726" x2="29507" y2="99437"/>
                        <a14:foregroundMark x1="30400" y1="95187" x2="30334" y2="99949"/>
                        <a14:foregroundMark x1="34304" y1="74603" x2="33973" y2="74910"/>
                        <a14:foregroundMark x1="33973" y1="74910" x2="34304" y2="74808"/>
                        <a14:foregroundMark x1="34502" y1="74398" x2="34502" y2="74398"/>
                        <a14:foregroundMark x1="34502" y1="74040" x2="34502" y2="74040"/>
                        <a14:foregroundMark x1="22957" y1="77419" x2="22957" y2="77419"/>
                        <a14:foregroundMark x1="24247" y1="78341" x2="24247" y2="78341"/>
                        <a14:foregroundMark x1="24049" y1="78341" x2="23288" y2="77931"/>
                        <a14:foregroundMark x1="59907" y1="80236" x2="53060" y2="82232"/>
                        <a14:foregroundMark x1="68343" y1="82949" x2="68343" y2="82949"/>
                        <a14:foregroundMark x1="68111" y1="82232" x2="68475" y2="82642"/>
                        <a14:foregroundMark x1="84453" y1="71531" x2="78961" y2="66667"/>
                        <a14:foregroundMark x1="78961" y1="66667" x2="85147" y2="60983"/>
                        <a14:foregroundMark x1="85147" y1="60983" x2="87033" y2="62878"/>
                        <a14:foregroundMark x1="94376" y1="74501" x2="94575" y2="74040"/>
                        <a14:foregroundMark x1="88786" y1="71787" x2="92756" y2="78955"/>
                        <a14:foregroundMark x1="92756" y1="78955" x2="95203" y2="95904"/>
                        <a14:foregroundMark x1="95203" y1="95904" x2="95203" y2="95904"/>
                        <a14:foregroundMark x1="98445" y1="70917" x2="98975" y2="70097"/>
                        <a14:foregroundMark x1="9725" y1="35433" x2="9692" y2="37225"/>
                        <a14:foregroundMark x1="9362" y1="35893" x2="9759" y2="36969"/>
                        <a14:foregroundMark x1="10288" y1="37686" x2="10288" y2="37686"/>
                        <a14:foregroundMark x1="10122" y1="36815" x2="10255" y2="37378"/>
                        <a14:foregroundMark x1="10255" y1="37737" x2="10354" y2="37942"/>
                        <a14:foregroundMark x1="10354" y1="37890" x2="10387" y2="38146"/>
                        <a14:foregroundMark x1="9527" y1="41116" x2="9527" y2="41987"/>
                        <a14:backgroundMark x1="40317" y1="21673" x2="40589" y2="20891"/>
                        <a14:backgroundMark x1="38968" y1="25550" x2="39506" y2="24003"/>
                        <a14:backgroundMark x1="12835" y1="22427" x2="12603" y2="22478"/>
                        <a14:backgroundMark x1="13364" y1="24731" x2="13364" y2="24731"/>
                        <a14:backgroundMark x1="14489" y1="24219" x2="13166" y2="24680"/>
                        <a14:backgroundMark x1="8501" y1="38505" x2="8501" y2="39119"/>
                        <a14:backgroundMark x1="9593" y1="40963" x2="9428" y2="44342"/>
                        <a14:backgroundMark x1="10487" y1="38116" x2="13033" y2="43728"/>
                        <a14:backgroundMark x1="13033" y1="43728" x2="13033" y2="43881"/>
                      </a14:backgroundRemoval>
                    </a14:imgEffect>
                  </a14:imgLayer>
                </a14:imgProps>
              </a:ext>
            </a:extLst>
          </a:blip>
          <a:srcRect l="30463" r="38170" b="50000"/>
          <a:stretch/>
        </p:blipFill>
        <p:spPr>
          <a:xfrm>
            <a:off x="7752184" y="2232272"/>
            <a:ext cx="4158990" cy="4523151"/>
          </a:xfrm>
          <a:prstGeom prst="rect">
            <a:avLst/>
          </a:prstGeom>
        </p:spPr>
      </p:pic>
      <p:pic>
        <p:nvPicPr>
          <p:cNvPr id="18" name="図 17" descr="テーブル が含まれている画像&#10;&#10;自動的に生成された説明">
            <a:extLst>
              <a:ext uri="{FF2B5EF4-FFF2-40B4-BE49-F238E27FC236}">
                <a16:creationId xmlns:a16="http://schemas.microsoft.com/office/drawing/2014/main" id="{1D6EBC8E-FFBD-4B69-A984-7DCDC0CD585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485" b="99949" l="0" r="98975">
                        <a14:foregroundMark x1="29838" y1="80748" x2="29176" y2="89299"/>
                        <a14:foregroundMark x1="29176" y1="89299" x2="30996" y2="94572"/>
                        <a14:foregroundMark x1="8998" y1="31029" x2="8369" y2="36047"/>
                        <a14:foregroundMark x1="8568" y1="31336" x2="8733" y2="22990"/>
                        <a14:foregroundMark x1="8733" y1="22990" x2="7377" y2="20328"/>
                        <a14:foregroundMark x1="14456" y1="16180" x2="19054" y2="10548"/>
                        <a14:foregroundMark x1="19054" y1="10548" x2="16209" y2="11470"/>
                        <a14:foregroundMark x1="19782" y1="6452" x2="10486" y2="8244"/>
                        <a14:foregroundMark x1="10486" y1="8244" x2="11247" y2="17512"/>
                        <a14:foregroundMark x1="11247" y1="17512" x2="20973" y2="18792"/>
                        <a14:foregroundMark x1="20973" y1="18792" x2="24677" y2="11060"/>
                        <a14:foregroundMark x1="24677" y1="11060" x2="23553" y2="6247"/>
                        <a14:foregroundMark x1="5954" y1="26831" x2="66" y2="28827"/>
                        <a14:foregroundMark x1="66" y1="28827" x2="66" y2="28827"/>
                        <a14:foregroundMark x1="8865" y1="27445" x2="14820" y2="28264"/>
                        <a14:foregroundMark x1="14820" y1="28264" x2="16077" y2="29032"/>
                        <a14:foregroundMark x1="7822" y1="39119" x2="8038" y2="44496"/>
                        <a14:foregroundMark x1="7575" y1="32975" x2="7797" y2="38505"/>
                        <a14:foregroundMark x1="9461" y1="38880" x2="9461" y2="44700"/>
                        <a14:foregroundMark x1="7708" y1="45622" x2="7972" y2="45725"/>
                        <a14:foregroundMark x1="8667" y1="44496" x2="9395" y2="45520"/>
                        <a14:foregroundMark x1="36123" y1="23144" x2="36917" y2="41987"/>
                        <a14:foregroundMark x1="36917" y1="41987" x2="39133" y2="29288"/>
                        <a14:foregroundMark x1="39133" y1="29288" x2="42243" y2="22734"/>
                        <a14:foregroundMark x1="42243" y1="22734" x2="42276" y2="20584"/>
                        <a14:foregroundMark x1="33907" y1="35177" x2="33907" y2="35177"/>
                        <a14:foregroundMark x1="41581" y1="20686" x2="41581" y2="20686"/>
                        <a14:foregroundMark x1="41647" y1="19713" x2="41647" y2="21096"/>
                        <a14:foregroundMark x1="38406" y1="22529" x2="37810" y2="25550"/>
                        <a14:foregroundMark x1="39166" y1="20225" x2="39233" y2="24014"/>
                        <a14:foregroundMark x1="40324" y1="20584" x2="40324" y2="20584"/>
                        <a14:foregroundMark x1="42011" y1="19611" x2="42011" y2="19611"/>
                        <a14:foregroundMark x1="42342" y1="19611" x2="42342" y2="19611"/>
                        <a14:foregroundMark x1="41879" y1="19201" x2="41879" y2="19201"/>
                        <a14:foregroundMark x1="41515" y1="19406" x2="41515" y2="19406"/>
                        <a14:foregroundMark x1="42474" y1="19304" x2="42474" y2="19304"/>
                        <a14:foregroundMark x1="43268" y1="10753" x2="49223" y2="14132"/>
                        <a14:foregroundMark x1="49223" y1="14132" x2="50976" y2="9677"/>
                        <a14:foregroundMark x1="45187" y1="23502" x2="45187" y2="23502"/>
                        <a14:foregroundMark x1="44889" y1="24219" x2="44889" y2="24219"/>
                        <a14:foregroundMark x1="65233" y1="26114" x2="70030" y2="20379"/>
                        <a14:foregroundMark x1="70030" y1="20379" x2="70625" y2="22222"/>
                        <a14:foregroundMark x1="64539" y1="21301" x2="64539" y2="21301"/>
                        <a14:foregroundMark x1="63678" y1="20225" x2="63678" y2="20225"/>
                        <a14:foregroundMark x1="63480" y1="20020" x2="63480" y2="20020"/>
                        <a14:foregroundMark x1="64075" y1="20020" x2="64075" y2="20020"/>
                        <a14:foregroundMark x1="64869" y1="20584" x2="64869" y2="20584"/>
                        <a14:foregroundMark x1="69401" y1="27752" x2="69401" y2="27752"/>
                        <a14:foregroundMark x1="70294" y1="28725" x2="70294" y2="28725"/>
                        <a14:foregroundMark x1="66490" y1="26728" x2="69732" y2="35228"/>
                        <a14:foregroundMark x1="69732" y1="35228" x2="69732" y2="43676"/>
                        <a14:foregroundMark x1="70890" y1="30159" x2="70890" y2="40809"/>
                        <a14:foregroundMark x1="73040" y1="35689" x2="73040" y2="35689"/>
                        <a14:foregroundMark x1="73536" y1="35791" x2="73536" y2="35791"/>
                        <a14:foregroundMark x1="71981" y1="13569" x2="81475" y2="11777"/>
                        <a14:foregroundMark x1="81475" y1="11777" x2="80483" y2="9370"/>
                        <a14:foregroundMark x1="9924" y1="1741" x2="9924" y2="1741"/>
                        <a14:foregroundMark x1="9527" y1="1536" x2="9527" y2="1536"/>
                        <a14:foregroundMark x1="34436" y1="35586" x2="34436" y2="35586"/>
                        <a14:foregroundMark x1="75157" y1="24629" x2="75157" y2="24629"/>
                        <a14:foregroundMark x1="75620" y1="23912" x2="75620" y2="23912"/>
                        <a14:foregroundMark x1="34502" y1="74347" x2="34502" y2="74347"/>
                        <a14:foregroundMark x1="34965" y1="74603" x2="34304" y2="74245"/>
                        <a14:foregroundMark x1="27688" y1="84946" x2="26331" y2="89964"/>
                        <a14:foregroundMark x1="26464" y1="90579" x2="26464" y2="90579"/>
                        <a14:foregroundMark x1="26133" y1="90886" x2="26133" y2="90886"/>
                        <a14:foregroundMark x1="26001" y1="89964" x2="26001" y2="89964"/>
                        <a14:foregroundMark x1="29507" y1="94726" x2="29507" y2="99437"/>
                        <a14:foregroundMark x1="30400" y1="95187" x2="30334" y2="99949"/>
                        <a14:foregroundMark x1="34304" y1="74603" x2="33973" y2="74910"/>
                        <a14:foregroundMark x1="33973" y1="74910" x2="34304" y2="74808"/>
                        <a14:foregroundMark x1="34502" y1="74398" x2="34502" y2="74398"/>
                        <a14:foregroundMark x1="34502" y1="74040" x2="34502" y2="74040"/>
                        <a14:foregroundMark x1="22957" y1="77419" x2="22957" y2="77419"/>
                        <a14:foregroundMark x1="24247" y1="78341" x2="24247" y2="78341"/>
                        <a14:foregroundMark x1="24049" y1="78341" x2="23288" y2="77931"/>
                        <a14:foregroundMark x1="59907" y1="80236" x2="53060" y2="82232"/>
                        <a14:foregroundMark x1="68343" y1="82949" x2="68343" y2="82949"/>
                        <a14:foregroundMark x1="68111" y1="82232" x2="68475" y2="82642"/>
                        <a14:foregroundMark x1="84453" y1="71531" x2="78961" y2="66667"/>
                        <a14:foregroundMark x1="78961" y1="66667" x2="85147" y2="60983"/>
                        <a14:foregroundMark x1="85147" y1="60983" x2="87033" y2="62878"/>
                        <a14:foregroundMark x1="94376" y1="74501" x2="94575" y2="74040"/>
                        <a14:foregroundMark x1="88786" y1="71787" x2="92756" y2="78955"/>
                        <a14:foregroundMark x1="92756" y1="78955" x2="95203" y2="95904"/>
                        <a14:foregroundMark x1="95203" y1="95904" x2="95203" y2="95904"/>
                        <a14:foregroundMark x1="98445" y1="70917" x2="98975" y2="70097"/>
                        <a14:foregroundMark x1="9725" y1="35433" x2="9692" y2="37225"/>
                        <a14:foregroundMark x1="9362" y1="35893" x2="9759" y2="36969"/>
                        <a14:foregroundMark x1="10288" y1="37686" x2="10288" y2="37686"/>
                        <a14:foregroundMark x1="10122" y1="36815" x2="10255" y2="37378"/>
                        <a14:foregroundMark x1="10255" y1="37737" x2="10354" y2="37942"/>
                        <a14:foregroundMark x1="10354" y1="37890" x2="10387" y2="38146"/>
                        <a14:foregroundMark x1="9527" y1="41116" x2="9527" y2="41987"/>
                        <a14:backgroundMark x1="40317" y1="21673" x2="40589" y2="20891"/>
                        <a14:backgroundMark x1="38968" y1="25550" x2="39506" y2="24003"/>
                        <a14:backgroundMark x1="12835" y1="22427" x2="12603" y2="22478"/>
                        <a14:backgroundMark x1="13364" y1="24731" x2="13364" y2="24731"/>
                        <a14:backgroundMark x1="14489" y1="24219" x2="13166" y2="24680"/>
                        <a14:backgroundMark x1="8501" y1="38505" x2="8501" y2="39119"/>
                        <a14:backgroundMark x1="9593" y1="40963" x2="9428" y2="44342"/>
                        <a14:backgroundMark x1="10487" y1="38116" x2="13033" y2="43728"/>
                        <a14:backgroundMark x1="13033" y1="43728" x2="13033" y2="43881"/>
                      </a14:backgroundRemoval>
                    </a14:imgEffect>
                  </a14:imgLayer>
                </a14:imgProps>
              </a:ext>
            </a:extLst>
          </a:blip>
          <a:srcRect l="36714" t="50000" r="28900"/>
          <a:stretch/>
        </p:blipFill>
        <p:spPr>
          <a:xfrm>
            <a:off x="-354167" y="1858105"/>
            <a:ext cx="4814900" cy="4523151"/>
          </a:xfrm>
          <a:prstGeom prst="rect">
            <a:avLst/>
          </a:prstGeom>
        </p:spPr>
      </p:pic>
      <p:sp>
        <p:nvSpPr>
          <p:cNvPr id="9" name="テキスト ボックス 8">
            <a:extLst>
              <a:ext uri="{FF2B5EF4-FFF2-40B4-BE49-F238E27FC236}">
                <a16:creationId xmlns:a16="http://schemas.microsoft.com/office/drawing/2014/main" id="{A97C8726-34A5-4689-A1C0-916DF6774990}"/>
              </a:ext>
            </a:extLst>
          </p:cNvPr>
          <p:cNvSpPr txBox="1"/>
          <p:nvPr/>
        </p:nvSpPr>
        <p:spPr>
          <a:xfrm>
            <a:off x="335360" y="2429145"/>
            <a:ext cx="2475131" cy="1477328"/>
          </a:xfrm>
          <a:prstGeom prst="rect">
            <a:avLst/>
          </a:prstGeom>
          <a:noFill/>
        </p:spPr>
        <p:txBody>
          <a:bodyPr wrap="squar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小中学校配備のタブレット購入の時には、本会議でどのようなことが話し合われたのかな？</a:t>
            </a:r>
            <a:endParaRPr kumimoji="1" lang="en-US" altLang="ja-JP" dirty="0">
              <a:latin typeface="UD デジタル 教科書体 NP-B" panose="02020700000000000000" pitchFamily="18" charset="-128"/>
              <a:ea typeface="UD デジタル 教科書体 NP-B" panose="02020700000000000000" pitchFamily="18" charset="-128"/>
            </a:endParaRPr>
          </a:p>
        </p:txBody>
      </p:sp>
      <p:sp>
        <p:nvSpPr>
          <p:cNvPr id="19" name="テキスト ボックス 18">
            <a:extLst>
              <a:ext uri="{FF2B5EF4-FFF2-40B4-BE49-F238E27FC236}">
                <a16:creationId xmlns:a16="http://schemas.microsoft.com/office/drawing/2014/main" id="{E5D8B9D9-3176-44FA-B48F-7FB621F1324E}"/>
              </a:ext>
            </a:extLst>
          </p:cNvPr>
          <p:cNvSpPr txBox="1"/>
          <p:nvPr/>
        </p:nvSpPr>
        <p:spPr>
          <a:xfrm>
            <a:off x="5519936" y="2924944"/>
            <a:ext cx="2232248" cy="923330"/>
          </a:xfrm>
          <a:prstGeom prst="rect">
            <a:avLst/>
          </a:prstGeom>
          <a:noFill/>
        </p:spPr>
        <p:txBody>
          <a:bodyPr wrap="squar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委員会では、どのようなことが話し合われたのかな？</a:t>
            </a:r>
            <a:endParaRPr kumimoji="1" lang="en-US" altLang="ja-JP" dirty="0">
              <a:latin typeface="UD デジタル 教科書体 NP-B" panose="02020700000000000000" pitchFamily="18" charset="-128"/>
              <a:ea typeface="UD デジタル 教科書体 NP-B" panose="02020700000000000000" pitchFamily="18" charset="-128"/>
            </a:endParaRPr>
          </a:p>
        </p:txBody>
      </p:sp>
      <p:sp>
        <p:nvSpPr>
          <p:cNvPr id="20" name="テキスト ボックス 19">
            <a:extLst>
              <a:ext uri="{FF2B5EF4-FFF2-40B4-BE49-F238E27FC236}">
                <a16:creationId xmlns:a16="http://schemas.microsoft.com/office/drawing/2014/main" id="{7CB2A7D7-BFEE-4DE9-BE44-26AD2DDB7F21}"/>
              </a:ext>
            </a:extLst>
          </p:cNvPr>
          <p:cNvSpPr txBox="1"/>
          <p:nvPr/>
        </p:nvSpPr>
        <p:spPr>
          <a:xfrm>
            <a:off x="9138961" y="2524835"/>
            <a:ext cx="2016224" cy="1323439"/>
          </a:xfrm>
          <a:prstGeom prst="rect">
            <a:avLst/>
          </a:prstGeom>
          <a:noFill/>
        </p:spPr>
        <p:txBody>
          <a:bodyPr wrap="square" rtlCol="0">
            <a:spAutoFit/>
          </a:bodyPr>
          <a:lstStyle/>
          <a:p>
            <a:r>
              <a:rPr kumimoji="1" lang="ja-JP" altLang="en-US" sz="2000" dirty="0">
                <a:latin typeface="UD デジタル 教科書体 NP-B" panose="02020700000000000000" pitchFamily="18" charset="-128"/>
                <a:ea typeface="UD デジタル 教科書体 NP-B" panose="02020700000000000000" pitchFamily="18" charset="-128"/>
              </a:rPr>
              <a:t>他の議案では、</a:t>
            </a:r>
            <a:endParaRPr kumimoji="1" lang="en-US" altLang="ja-JP" sz="2000" dirty="0">
              <a:latin typeface="UD デジタル 教科書体 NP-B" panose="02020700000000000000" pitchFamily="18" charset="-128"/>
              <a:ea typeface="UD デジタル 教科書体 NP-B" panose="02020700000000000000" pitchFamily="18" charset="-128"/>
            </a:endParaRPr>
          </a:p>
          <a:p>
            <a:r>
              <a:rPr kumimoji="1" lang="ja-JP" altLang="en-US" sz="2000" dirty="0">
                <a:latin typeface="UD デジタル 教科書体 NP-B" panose="02020700000000000000" pitchFamily="18" charset="-128"/>
                <a:ea typeface="UD デジタル 教科書体 NP-B" panose="02020700000000000000" pitchFamily="18" charset="-128"/>
              </a:rPr>
              <a:t>どのようなことが話し合われているかな？</a:t>
            </a:r>
            <a:endParaRPr kumimoji="1" lang="en-US" altLang="ja-JP" sz="2000" dirty="0">
              <a:latin typeface="UD デジタル 教科書体 NP-B" panose="02020700000000000000" pitchFamily="18" charset="-128"/>
              <a:ea typeface="UD デジタル 教科書体 NP-B" panose="02020700000000000000" pitchFamily="18" charset="-128"/>
            </a:endParaRPr>
          </a:p>
        </p:txBody>
      </p:sp>
      <p:sp>
        <p:nvSpPr>
          <p:cNvPr id="11" name="テキスト ボックス 10">
            <a:extLst>
              <a:ext uri="{FF2B5EF4-FFF2-40B4-BE49-F238E27FC236}">
                <a16:creationId xmlns:a16="http://schemas.microsoft.com/office/drawing/2014/main" id="{2451E86F-2145-41E2-BA10-3F92EB33A13A}"/>
              </a:ext>
            </a:extLst>
          </p:cNvPr>
          <p:cNvSpPr txBox="1"/>
          <p:nvPr/>
        </p:nvSpPr>
        <p:spPr>
          <a:xfrm>
            <a:off x="184377" y="353973"/>
            <a:ext cx="11319190"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③議案の提出から議決まで　～本会議と委員会～</a:t>
            </a:r>
            <a:endParaRPr lang="ja-JP" altLang="en-US" sz="3600" dirty="0"/>
          </a:p>
        </p:txBody>
      </p:sp>
      <p:sp>
        <p:nvSpPr>
          <p:cNvPr id="2" name="スライド番号プレースホルダー 1">
            <a:extLst>
              <a:ext uri="{FF2B5EF4-FFF2-40B4-BE49-F238E27FC236}">
                <a16:creationId xmlns:a16="http://schemas.microsoft.com/office/drawing/2014/main" id="{8EDA37C6-C144-A23E-9538-01244EE3FE25}"/>
              </a:ext>
            </a:extLst>
          </p:cNvPr>
          <p:cNvSpPr>
            <a:spLocks noGrp="1"/>
          </p:cNvSpPr>
          <p:nvPr>
            <p:ph type="sldNum" sz="quarter" idx="12"/>
          </p:nvPr>
        </p:nvSpPr>
        <p:spPr>
          <a:xfrm>
            <a:off x="11350086" y="6390298"/>
            <a:ext cx="838200" cy="365125"/>
          </a:xfrm>
        </p:spPr>
        <p:txBody>
          <a:bodyPr/>
          <a:lstStyle/>
          <a:p>
            <a:pPr rtl="0"/>
            <a:fld id="{289D71E3-7D81-4C24-B9D8-6B108755C64C}" type="slidenum">
              <a:rPr lang="en-US" altLang="ja-JP" sz="3600" b="1" smtClean="0">
                <a:highlight>
                  <a:srgbClr val="00FF00"/>
                </a:highlight>
              </a:rPr>
              <a:t>11</a:t>
            </a:fld>
            <a:endParaRPr lang="ja-JP" altLang="en-US" sz="3600" b="1" dirty="0">
              <a:highlight>
                <a:srgbClr val="00FF00"/>
              </a:highlight>
            </a:endParaRPr>
          </a:p>
        </p:txBody>
      </p:sp>
    </p:spTree>
    <p:extLst>
      <p:ext uri="{BB962C8B-B14F-4D97-AF65-F5344CB8AC3E}">
        <p14:creationId xmlns:p14="http://schemas.microsoft.com/office/powerpoint/2010/main" val="1608358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00"/>
                                        <p:tgtEl>
                                          <p:spTgt spid="9"/>
                                        </p:tgtEl>
                                      </p:cBhvr>
                                    </p:animEffect>
                                    <p:anim calcmode="lin" valueType="num">
                                      <p:cBhvr>
                                        <p:cTn id="8" dur="700" fill="hold"/>
                                        <p:tgtEl>
                                          <p:spTgt spid="9"/>
                                        </p:tgtEl>
                                        <p:attrNameLst>
                                          <p:attrName>ppt_x</p:attrName>
                                        </p:attrNameLst>
                                      </p:cBhvr>
                                      <p:tavLst>
                                        <p:tav tm="0">
                                          <p:val>
                                            <p:strVal val="#ppt_x"/>
                                          </p:val>
                                        </p:tav>
                                        <p:tav tm="100000">
                                          <p:val>
                                            <p:strVal val="#ppt_x"/>
                                          </p:val>
                                        </p:tav>
                                      </p:tavLst>
                                    </p:anim>
                                    <p:anim calcmode="lin" valueType="num">
                                      <p:cBhvr>
                                        <p:cTn id="9" dur="7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700"/>
                                        <p:tgtEl>
                                          <p:spTgt spid="18"/>
                                        </p:tgtEl>
                                      </p:cBhvr>
                                    </p:animEffect>
                                    <p:anim calcmode="lin" valueType="num">
                                      <p:cBhvr>
                                        <p:cTn id="13" dur="700" fill="hold"/>
                                        <p:tgtEl>
                                          <p:spTgt spid="18"/>
                                        </p:tgtEl>
                                        <p:attrNameLst>
                                          <p:attrName>ppt_x</p:attrName>
                                        </p:attrNameLst>
                                      </p:cBhvr>
                                      <p:tavLst>
                                        <p:tav tm="0">
                                          <p:val>
                                            <p:strVal val="#ppt_x"/>
                                          </p:val>
                                        </p:tav>
                                        <p:tav tm="100000">
                                          <p:val>
                                            <p:strVal val="#ppt_x"/>
                                          </p:val>
                                        </p:tav>
                                      </p:tavLst>
                                    </p:anim>
                                    <p:anim calcmode="lin" valueType="num">
                                      <p:cBhvr>
                                        <p:cTn id="14" dur="7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700"/>
                                        <p:tgtEl>
                                          <p:spTgt spid="16"/>
                                        </p:tgtEl>
                                      </p:cBhvr>
                                    </p:animEffect>
                                    <p:anim calcmode="lin" valueType="num">
                                      <p:cBhvr>
                                        <p:cTn id="20" dur="700" fill="hold"/>
                                        <p:tgtEl>
                                          <p:spTgt spid="16"/>
                                        </p:tgtEl>
                                        <p:attrNameLst>
                                          <p:attrName>ppt_x</p:attrName>
                                        </p:attrNameLst>
                                      </p:cBhvr>
                                      <p:tavLst>
                                        <p:tav tm="0">
                                          <p:val>
                                            <p:strVal val="#ppt_x"/>
                                          </p:val>
                                        </p:tav>
                                        <p:tav tm="100000">
                                          <p:val>
                                            <p:strVal val="#ppt_x"/>
                                          </p:val>
                                        </p:tav>
                                      </p:tavLst>
                                    </p:anim>
                                    <p:anim calcmode="lin" valueType="num">
                                      <p:cBhvr>
                                        <p:cTn id="21" dur="7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700"/>
                                        <p:tgtEl>
                                          <p:spTgt spid="19"/>
                                        </p:tgtEl>
                                      </p:cBhvr>
                                    </p:animEffect>
                                    <p:anim calcmode="lin" valueType="num">
                                      <p:cBhvr>
                                        <p:cTn id="25" dur="700" fill="hold"/>
                                        <p:tgtEl>
                                          <p:spTgt spid="19"/>
                                        </p:tgtEl>
                                        <p:attrNameLst>
                                          <p:attrName>ppt_x</p:attrName>
                                        </p:attrNameLst>
                                      </p:cBhvr>
                                      <p:tavLst>
                                        <p:tav tm="0">
                                          <p:val>
                                            <p:strVal val="#ppt_x"/>
                                          </p:val>
                                        </p:tav>
                                        <p:tav tm="100000">
                                          <p:val>
                                            <p:strVal val="#ppt_x"/>
                                          </p:val>
                                        </p:tav>
                                      </p:tavLst>
                                    </p:anim>
                                    <p:anim calcmode="lin" valueType="num">
                                      <p:cBhvr>
                                        <p:cTn id="26" dur="7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700"/>
                                        <p:tgtEl>
                                          <p:spTgt spid="17"/>
                                        </p:tgtEl>
                                      </p:cBhvr>
                                    </p:animEffect>
                                    <p:anim calcmode="lin" valueType="num">
                                      <p:cBhvr>
                                        <p:cTn id="32" dur="700" fill="hold"/>
                                        <p:tgtEl>
                                          <p:spTgt spid="17"/>
                                        </p:tgtEl>
                                        <p:attrNameLst>
                                          <p:attrName>ppt_x</p:attrName>
                                        </p:attrNameLst>
                                      </p:cBhvr>
                                      <p:tavLst>
                                        <p:tav tm="0">
                                          <p:val>
                                            <p:strVal val="#ppt_x"/>
                                          </p:val>
                                        </p:tav>
                                        <p:tav tm="100000">
                                          <p:val>
                                            <p:strVal val="#ppt_x"/>
                                          </p:val>
                                        </p:tav>
                                      </p:tavLst>
                                    </p:anim>
                                    <p:anim calcmode="lin" valueType="num">
                                      <p:cBhvr>
                                        <p:cTn id="33" dur="700" fill="hold"/>
                                        <p:tgtEl>
                                          <p:spTgt spid="1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700"/>
                                        <p:tgtEl>
                                          <p:spTgt spid="20"/>
                                        </p:tgtEl>
                                      </p:cBhvr>
                                    </p:animEffect>
                                    <p:anim calcmode="lin" valueType="num">
                                      <p:cBhvr>
                                        <p:cTn id="37" dur="700" fill="hold"/>
                                        <p:tgtEl>
                                          <p:spTgt spid="20"/>
                                        </p:tgtEl>
                                        <p:attrNameLst>
                                          <p:attrName>ppt_x</p:attrName>
                                        </p:attrNameLst>
                                      </p:cBhvr>
                                      <p:tavLst>
                                        <p:tav tm="0">
                                          <p:val>
                                            <p:strVal val="#ppt_x"/>
                                          </p:val>
                                        </p:tav>
                                        <p:tav tm="100000">
                                          <p:val>
                                            <p:strVal val="#ppt_x"/>
                                          </p:val>
                                        </p:tav>
                                      </p:tavLst>
                                    </p:anim>
                                    <p:anim calcmode="lin" valueType="num">
                                      <p:cBhvr>
                                        <p:cTn id="38" dur="7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四角形: 角を丸くする 34">
            <a:extLst>
              <a:ext uri="{FF2B5EF4-FFF2-40B4-BE49-F238E27FC236}">
                <a16:creationId xmlns:a16="http://schemas.microsoft.com/office/drawing/2014/main" id="{8F3E0DBE-79BE-49A5-BF59-88C554A20EA3}"/>
              </a:ext>
            </a:extLst>
          </p:cNvPr>
          <p:cNvSpPr/>
          <p:nvPr/>
        </p:nvSpPr>
        <p:spPr>
          <a:xfrm>
            <a:off x="116753" y="706645"/>
            <a:ext cx="11691671" cy="3439533"/>
          </a:xfrm>
          <a:prstGeom prst="roundRect">
            <a:avLst/>
          </a:prstGeom>
          <a:solidFill>
            <a:schemeClr val="accent5">
              <a:lumMod val="40000"/>
              <a:lumOff val="6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sp>
        <p:nvSpPr>
          <p:cNvPr id="2" name="テキスト ボックス 1">
            <a:extLst>
              <a:ext uri="{FF2B5EF4-FFF2-40B4-BE49-F238E27FC236}">
                <a16:creationId xmlns:a16="http://schemas.microsoft.com/office/drawing/2014/main" id="{B83D1B0E-2A48-4E19-B295-BDA1CF42ADD0}"/>
              </a:ext>
            </a:extLst>
          </p:cNvPr>
          <p:cNvSpPr txBox="1"/>
          <p:nvPr/>
        </p:nvSpPr>
        <p:spPr>
          <a:xfrm>
            <a:off x="7956" y="33379"/>
            <a:ext cx="11319190"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③議案の提出から議決まで　～本会議と委員会～</a:t>
            </a:r>
            <a:endParaRPr lang="ja-JP" altLang="en-US" sz="3600" dirty="0"/>
          </a:p>
        </p:txBody>
      </p:sp>
      <p:pic>
        <p:nvPicPr>
          <p:cNvPr id="27" name="Picture 2" descr="スーツ姿のおじさんのイラスト | とろみのさしえ">
            <a:extLst>
              <a:ext uri="{FF2B5EF4-FFF2-40B4-BE49-F238E27FC236}">
                <a16:creationId xmlns:a16="http://schemas.microsoft.com/office/drawing/2014/main" id="{9BAB34E4-E7AB-44F9-8D76-AA4DBC398A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467" y="1095797"/>
            <a:ext cx="720474" cy="720474"/>
          </a:xfrm>
          <a:prstGeom prst="ellipse">
            <a:avLst/>
          </a:prstGeom>
          <a:solidFill>
            <a:schemeClr val="bg1"/>
          </a:solidFill>
          <a:ln w="57150">
            <a:solidFill>
              <a:schemeClr val="accent4">
                <a:lumMod val="50000"/>
              </a:schemeClr>
            </a:solidFill>
          </a:ln>
        </p:spPr>
      </p:pic>
      <p:sp>
        <p:nvSpPr>
          <p:cNvPr id="28" name="四角形: 角を丸くする 27">
            <a:extLst>
              <a:ext uri="{FF2B5EF4-FFF2-40B4-BE49-F238E27FC236}">
                <a16:creationId xmlns:a16="http://schemas.microsoft.com/office/drawing/2014/main" id="{5EA7CEA3-6FF4-4DC6-9173-3C01D2357DB3}"/>
              </a:ext>
            </a:extLst>
          </p:cNvPr>
          <p:cNvSpPr/>
          <p:nvPr/>
        </p:nvSpPr>
        <p:spPr>
          <a:xfrm>
            <a:off x="773043" y="1758634"/>
            <a:ext cx="605322" cy="221596"/>
          </a:xfrm>
          <a:prstGeom prst="roundRect">
            <a:avLst/>
          </a:prstGeom>
          <a:solidFill>
            <a:schemeClr val="accent4">
              <a:lumMod val="20000"/>
              <a:lumOff val="80000"/>
            </a:schemeClr>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400" dirty="0">
                <a:solidFill>
                  <a:schemeClr val="tx1"/>
                </a:solidFill>
              </a:rPr>
              <a:t>議員</a:t>
            </a:r>
          </a:p>
        </p:txBody>
      </p:sp>
      <p:sp>
        <p:nvSpPr>
          <p:cNvPr id="31" name="テキスト ボックス 30">
            <a:extLst>
              <a:ext uri="{FF2B5EF4-FFF2-40B4-BE49-F238E27FC236}">
                <a16:creationId xmlns:a16="http://schemas.microsoft.com/office/drawing/2014/main" id="{8A43F2FA-6E15-4A24-8C01-6E30F5D6DA55}"/>
              </a:ext>
            </a:extLst>
          </p:cNvPr>
          <p:cNvSpPr txBox="1"/>
          <p:nvPr/>
        </p:nvSpPr>
        <p:spPr>
          <a:xfrm>
            <a:off x="1681406" y="736665"/>
            <a:ext cx="7656398" cy="307777"/>
          </a:xfrm>
          <a:prstGeom prst="rect">
            <a:avLst/>
          </a:prstGeom>
          <a:solidFill>
            <a:schemeClr val="bg1"/>
          </a:solidFill>
        </p:spPr>
        <p:txBody>
          <a:bodyPr wrap="square" rtlCol="0">
            <a:spAutoFit/>
          </a:bodyPr>
          <a:lstStyle/>
          <a:p>
            <a:r>
              <a:rPr kumimoji="1" lang="ja-JP" altLang="en-US" sz="1400" b="1" dirty="0">
                <a:ln w="0"/>
                <a:solidFill>
                  <a:schemeClr val="accent1"/>
                </a:solidFill>
              </a:rPr>
              <a:t>令和３年蔵王町議会定例会６月会議</a:t>
            </a:r>
            <a:r>
              <a:rPr kumimoji="1" lang="en-US" altLang="ja-JP" sz="1400" b="1" dirty="0">
                <a:ln w="0"/>
                <a:solidFill>
                  <a:schemeClr val="accent1"/>
                </a:solidFill>
              </a:rPr>
              <a:t>(</a:t>
            </a:r>
            <a:r>
              <a:rPr kumimoji="1" lang="ja-JP" altLang="en-US" sz="1400" b="1" dirty="0">
                <a:ln w="0"/>
                <a:solidFill>
                  <a:schemeClr val="accent1"/>
                </a:solidFill>
              </a:rPr>
              <a:t>令和</a:t>
            </a:r>
            <a:r>
              <a:rPr kumimoji="1" lang="en-US" altLang="ja-JP" sz="1400" b="1" dirty="0">
                <a:ln w="0"/>
                <a:solidFill>
                  <a:schemeClr val="accent1"/>
                </a:solidFill>
              </a:rPr>
              <a:t>3</a:t>
            </a:r>
            <a:r>
              <a:rPr kumimoji="1" lang="ja-JP" altLang="en-US" sz="1400" b="1" dirty="0">
                <a:ln w="0"/>
                <a:solidFill>
                  <a:schemeClr val="accent1"/>
                </a:solidFill>
              </a:rPr>
              <a:t>年</a:t>
            </a:r>
            <a:r>
              <a:rPr kumimoji="1" lang="en-US" altLang="ja-JP" sz="1400" b="1" dirty="0">
                <a:ln w="0"/>
                <a:solidFill>
                  <a:schemeClr val="accent1"/>
                </a:solidFill>
              </a:rPr>
              <a:t>6</a:t>
            </a:r>
            <a:r>
              <a:rPr kumimoji="1" lang="ja-JP" altLang="en-US" sz="1400" b="1" dirty="0">
                <a:ln w="0"/>
                <a:solidFill>
                  <a:schemeClr val="accent1"/>
                </a:solidFill>
              </a:rPr>
              <a:t>月</a:t>
            </a:r>
            <a:r>
              <a:rPr kumimoji="1" lang="en-US" altLang="ja-JP" sz="1400" b="1" dirty="0">
                <a:ln w="0"/>
                <a:solidFill>
                  <a:schemeClr val="accent1"/>
                </a:solidFill>
              </a:rPr>
              <a:t>9</a:t>
            </a:r>
            <a:r>
              <a:rPr kumimoji="1" lang="ja-JP" altLang="en-US" sz="1400" b="1" dirty="0">
                <a:ln w="0"/>
                <a:solidFill>
                  <a:schemeClr val="accent1"/>
                </a:solidFill>
              </a:rPr>
              <a:t>日）</a:t>
            </a:r>
            <a:r>
              <a:rPr kumimoji="1" lang="ja-JP" altLang="en-US" sz="1400" b="1" dirty="0">
                <a:ln w="0"/>
                <a:solidFill>
                  <a:schemeClr val="accent1"/>
                </a:solidFill>
                <a:effectLst>
                  <a:outerShdw blurRad="38100" dist="25400" dir="5400000" algn="ctr" rotWithShape="0">
                    <a:srgbClr val="6E747A">
                      <a:alpha val="43000"/>
                    </a:srgbClr>
                  </a:outerShdw>
                </a:effectLst>
              </a:rPr>
              <a:t>　</a:t>
            </a:r>
            <a:r>
              <a:rPr kumimoji="1" lang="ja-JP" altLang="en-US" sz="1400" b="1" dirty="0">
                <a:ln w="0"/>
                <a:solidFill>
                  <a:schemeClr val="accent1"/>
                </a:solidFill>
              </a:rPr>
              <a:t>議案第３７号動産（タブレット）取得について</a:t>
            </a:r>
          </a:p>
        </p:txBody>
      </p:sp>
      <p:sp>
        <p:nvSpPr>
          <p:cNvPr id="32" name="吹き出し: 四角形 31">
            <a:extLst>
              <a:ext uri="{FF2B5EF4-FFF2-40B4-BE49-F238E27FC236}">
                <a16:creationId xmlns:a16="http://schemas.microsoft.com/office/drawing/2014/main" id="{73614749-60F0-4130-9AC5-AAC2DB97F22B}"/>
              </a:ext>
            </a:extLst>
          </p:cNvPr>
          <p:cNvSpPr/>
          <p:nvPr/>
        </p:nvSpPr>
        <p:spPr>
          <a:xfrm>
            <a:off x="1718724" y="1281446"/>
            <a:ext cx="3744962" cy="575172"/>
          </a:xfrm>
          <a:prstGeom prst="wedgeRectCallout">
            <a:avLst>
              <a:gd name="adj1" fmla="val -55913"/>
              <a:gd name="adj2" fmla="val -7865"/>
            </a:avLst>
          </a:prstGeom>
          <a:solidFill>
            <a:schemeClr val="accent1">
              <a:lumMod val="60000"/>
              <a:lumOff val="40000"/>
              <a:alpha val="50000"/>
            </a:schemeClr>
          </a:solidFill>
          <a:ln>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r>
              <a:rPr kumimoji="1" lang="ja-JP" altLang="en-US" dirty="0">
                <a:solidFill>
                  <a:schemeClr val="accent1"/>
                </a:solidFill>
              </a:rPr>
              <a:t>この事業で町内小中学校の児童生徒にどの程度配備されるのか。</a:t>
            </a:r>
          </a:p>
        </p:txBody>
      </p:sp>
      <p:sp>
        <p:nvSpPr>
          <p:cNvPr id="33" name="吹き出し: 四角形 32">
            <a:extLst>
              <a:ext uri="{FF2B5EF4-FFF2-40B4-BE49-F238E27FC236}">
                <a16:creationId xmlns:a16="http://schemas.microsoft.com/office/drawing/2014/main" id="{2F940CF9-BB86-4C2E-8A85-8779A058728D}"/>
              </a:ext>
            </a:extLst>
          </p:cNvPr>
          <p:cNvSpPr/>
          <p:nvPr/>
        </p:nvSpPr>
        <p:spPr>
          <a:xfrm>
            <a:off x="1657840" y="2074824"/>
            <a:ext cx="3805846" cy="668537"/>
          </a:xfrm>
          <a:prstGeom prst="wedgeRectCallout">
            <a:avLst>
              <a:gd name="adj1" fmla="val -55913"/>
              <a:gd name="adj2" fmla="val -7865"/>
            </a:avLst>
          </a:prstGeom>
          <a:solidFill>
            <a:schemeClr val="accent1">
              <a:lumMod val="60000"/>
              <a:lumOff val="40000"/>
              <a:alpha val="50000"/>
            </a:schemeClr>
          </a:solidFill>
          <a:ln>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r>
              <a:rPr kumimoji="1" lang="ja-JP" altLang="en-US" dirty="0">
                <a:solidFill>
                  <a:schemeClr val="accent1"/>
                </a:solidFill>
              </a:rPr>
              <a:t>町内小中学校全児童生徒に、１人１台ずつタブレット端末が配備されます。</a:t>
            </a:r>
          </a:p>
        </p:txBody>
      </p:sp>
      <p:pic>
        <p:nvPicPr>
          <p:cNvPr id="45" name="Picture 2" descr="スーツ姿のおじさんのイラスト | とろみのさしえ">
            <a:extLst>
              <a:ext uri="{FF2B5EF4-FFF2-40B4-BE49-F238E27FC236}">
                <a16:creationId xmlns:a16="http://schemas.microsoft.com/office/drawing/2014/main" id="{CAC1C05B-BD12-4BDF-84A4-CFC92B8D79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1155" y="1782624"/>
            <a:ext cx="720474" cy="720474"/>
          </a:xfrm>
          <a:prstGeom prst="ellipse">
            <a:avLst/>
          </a:prstGeom>
          <a:solidFill>
            <a:schemeClr val="bg1"/>
          </a:solidFill>
          <a:ln w="57150">
            <a:solidFill>
              <a:schemeClr val="accent4">
                <a:lumMod val="50000"/>
              </a:schemeClr>
            </a:solidFill>
          </a:ln>
        </p:spPr>
      </p:pic>
      <p:sp>
        <p:nvSpPr>
          <p:cNvPr id="46" name="四角形: 角を丸くする 45">
            <a:extLst>
              <a:ext uri="{FF2B5EF4-FFF2-40B4-BE49-F238E27FC236}">
                <a16:creationId xmlns:a16="http://schemas.microsoft.com/office/drawing/2014/main" id="{27314C09-D3BA-44F4-914F-82A6DF203290}"/>
              </a:ext>
            </a:extLst>
          </p:cNvPr>
          <p:cNvSpPr/>
          <p:nvPr/>
        </p:nvSpPr>
        <p:spPr>
          <a:xfrm>
            <a:off x="11072761" y="2356532"/>
            <a:ext cx="605322" cy="221596"/>
          </a:xfrm>
          <a:prstGeom prst="roundRect">
            <a:avLst/>
          </a:prstGeom>
          <a:solidFill>
            <a:schemeClr val="accent4">
              <a:lumMod val="20000"/>
              <a:lumOff val="80000"/>
            </a:schemeClr>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400" dirty="0">
                <a:solidFill>
                  <a:schemeClr val="tx1"/>
                </a:solidFill>
              </a:rPr>
              <a:t>議員</a:t>
            </a:r>
          </a:p>
        </p:txBody>
      </p:sp>
      <p:sp>
        <p:nvSpPr>
          <p:cNvPr id="50" name="吹き出し: 四角形 49">
            <a:extLst>
              <a:ext uri="{FF2B5EF4-FFF2-40B4-BE49-F238E27FC236}">
                <a16:creationId xmlns:a16="http://schemas.microsoft.com/office/drawing/2014/main" id="{3179CED2-B5C3-4C40-B6DF-0CD62F3CB61B}"/>
              </a:ext>
            </a:extLst>
          </p:cNvPr>
          <p:cNvSpPr/>
          <p:nvPr/>
        </p:nvSpPr>
        <p:spPr>
          <a:xfrm>
            <a:off x="8074483" y="1127028"/>
            <a:ext cx="3439553" cy="504056"/>
          </a:xfrm>
          <a:prstGeom prst="wedgeRectCallout">
            <a:avLst>
              <a:gd name="adj1" fmla="val -55913"/>
              <a:gd name="adj2" fmla="val -7865"/>
            </a:avLst>
          </a:prstGeom>
          <a:solidFill>
            <a:schemeClr val="accent1">
              <a:lumMod val="60000"/>
              <a:lumOff val="40000"/>
              <a:alpha val="50000"/>
            </a:schemeClr>
          </a:solidFill>
          <a:ln>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r>
              <a:rPr kumimoji="1" lang="ja-JP" altLang="en-US" sz="1600" b="1" dirty="0">
                <a:solidFill>
                  <a:schemeClr val="accent1"/>
                </a:solidFill>
              </a:rPr>
              <a:t>異議なしと認め、議案第３７号は原案のとおり可決することに決定しました。</a:t>
            </a:r>
            <a:endParaRPr kumimoji="1" lang="ja-JP" altLang="en-US" b="1" dirty="0">
              <a:solidFill>
                <a:schemeClr val="accent1"/>
              </a:solidFill>
            </a:endParaRPr>
          </a:p>
        </p:txBody>
      </p:sp>
      <p:sp>
        <p:nvSpPr>
          <p:cNvPr id="52" name="吹き出し: 四角形 51">
            <a:extLst>
              <a:ext uri="{FF2B5EF4-FFF2-40B4-BE49-F238E27FC236}">
                <a16:creationId xmlns:a16="http://schemas.microsoft.com/office/drawing/2014/main" id="{44D7F04F-66A3-4420-A13F-BCAC9B7FE04F}"/>
              </a:ext>
            </a:extLst>
          </p:cNvPr>
          <p:cNvSpPr/>
          <p:nvPr/>
        </p:nvSpPr>
        <p:spPr>
          <a:xfrm>
            <a:off x="8329833" y="1794503"/>
            <a:ext cx="1978605" cy="197728"/>
          </a:xfrm>
          <a:prstGeom prst="wedgeRectCallout">
            <a:avLst>
              <a:gd name="adj1" fmla="val 66102"/>
              <a:gd name="adj2" fmla="val 37366"/>
            </a:avLst>
          </a:prstGeom>
          <a:solidFill>
            <a:schemeClr val="accent1">
              <a:lumMod val="60000"/>
              <a:lumOff val="40000"/>
              <a:alpha val="50000"/>
            </a:schemeClr>
          </a:solidFill>
          <a:ln>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600" b="1" dirty="0">
                <a:solidFill>
                  <a:schemeClr val="accent1"/>
                </a:solidFill>
              </a:rPr>
              <a:t>異議なし</a:t>
            </a:r>
          </a:p>
        </p:txBody>
      </p:sp>
      <p:pic>
        <p:nvPicPr>
          <p:cNvPr id="36" name="図 35" descr="挿絵 が含まれている画像&#10;&#10;自動的に生成された説明">
            <a:extLst>
              <a:ext uri="{FF2B5EF4-FFF2-40B4-BE49-F238E27FC236}">
                <a16:creationId xmlns:a16="http://schemas.microsoft.com/office/drawing/2014/main" id="{CF16BF82-5B81-4C45-BC5F-5AE37D3047C9}"/>
              </a:ext>
            </a:extLst>
          </p:cNvPr>
          <p:cNvPicPr>
            <a:picLocks noChangeAspect="1"/>
          </p:cNvPicPr>
          <p:nvPr/>
        </p:nvPicPr>
        <p:blipFill>
          <a:blip r:embed="rId4"/>
          <a:stretch>
            <a:fillRect/>
          </a:stretch>
        </p:blipFill>
        <p:spPr>
          <a:xfrm>
            <a:off x="7087562" y="1065110"/>
            <a:ext cx="706064" cy="720474"/>
          </a:xfrm>
          <a:prstGeom prst="ellipse">
            <a:avLst/>
          </a:prstGeom>
          <a:ln w="57150">
            <a:solidFill>
              <a:schemeClr val="accent4">
                <a:lumMod val="50000"/>
              </a:schemeClr>
            </a:solidFill>
          </a:ln>
        </p:spPr>
      </p:pic>
      <p:sp>
        <p:nvSpPr>
          <p:cNvPr id="37" name="四角形: 角を丸くする 36">
            <a:extLst>
              <a:ext uri="{FF2B5EF4-FFF2-40B4-BE49-F238E27FC236}">
                <a16:creationId xmlns:a16="http://schemas.microsoft.com/office/drawing/2014/main" id="{2CC79F22-0C2F-4AF2-8172-DB5958EF015E}"/>
              </a:ext>
            </a:extLst>
          </p:cNvPr>
          <p:cNvSpPr/>
          <p:nvPr/>
        </p:nvSpPr>
        <p:spPr>
          <a:xfrm>
            <a:off x="7140864" y="1825153"/>
            <a:ext cx="605322" cy="232602"/>
          </a:xfrm>
          <a:prstGeom prst="roundRect">
            <a:avLst/>
          </a:prstGeom>
          <a:solidFill>
            <a:schemeClr val="accent4">
              <a:lumMod val="20000"/>
              <a:lumOff val="80000"/>
            </a:schemeClr>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400" dirty="0">
                <a:solidFill>
                  <a:schemeClr val="tx1"/>
                </a:solidFill>
              </a:rPr>
              <a:t>議長</a:t>
            </a:r>
          </a:p>
        </p:txBody>
      </p:sp>
      <p:sp>
        <p:nvSpPr>
          <p:cNvPr id="53" name="吹き出し: 四角形 52">
            <a:extLst>
              <a:ext uri="{FF2B5EF4-FFF2-40B4-BE49-F238E27FC236}">
                <a16:creationId xmlns:a16="http://schemas.microsoft.com/office/drawing/2014/main" id="{281C0501-066B-46B9-A5F6-B9E7113C5451}"/>
              </a:ext>
            </a:extLst>
          </p:cNvPr>
          <p:cNvSpPr/>
          <p:nvPr/>
        </p:nvSpPr>
        <p:spPr>
          <a:xfrm>
            <a:off x="7228085" y="2159520"/>
            <a:ext cx="3681234" cy="504056"/>
          </a:xfrm>
          <a:prstGeom prst="wedgeRectCallout">
            <a:avLst>
              <a:gd name="adj1" fmla="val -55913"/>
              <a:gd name="adj2" fmla="val -7865"/>
            </a:avLst>
          </a:prstGeom>
          <a:solidFill>
            <a:schemeClr val="accent1">
              <a:lumMod val="60000"/>
              <a:lumOff val="40000"/>
              <a:alpha val="50000"/>
            </a:schemeClr>
          </a:solidFill>
          <a:ln>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r>
              <a:rPr kumimoji="1" lang="ja-JP" altLang="en-US" sz="1600" b="1" dirty="0">
                <a:solidFill>
                  <a:schemeClr val="accent1"/>
                </a:solidFill>
              </a:rPr>
              <a:t>議案第３７号は原案のとおり可決することにご異議ありませんか。</a:t>
            </a:r>
          </a:p>
        </p:txBody>
      </p:sp>
      <p:pic>
        <p:nvPicPr>
          <p:cNvPr id="54" name="図 53" descr="挿絵 が含まれている画像&#10;&#10;自動的に生成された説明">
            <a:extLst>
              <a:ext uri="{FF2B5EF4-FFF2-40B4-BE49-F238E27FC236}">
                <a16:creationId xmlns:a16="http://schemas.microsoft.com/office/drawing/2014/main" id="{541426B6-7DCC-482C-8CDC-F82CBF6386A3}"/>
              </a:ext>
            </a:extLst>
          </p:cNvPr>
          <p:cNvPicPr>
            <a:picLocks noChangeAspect="1"/>
          </p:cNvPicPr>
          <p:nvPr/>
        </p:nvPicPr>
        <p:blipFill>
          <a:blip r:embed="rId4"/>
          <a:stretch>
            <a:fillRect/>
          </a:stretch>
        </p:blipFill>
        <p:spPr>
          <a:xfrm>
            <a:off x="6236248" y="2007521"/>
            <a:ext cx="706064" cy="720474"/>
          </a:xfrm>
          <a:prstGeom prst="ellipse">
            <a:avLst/>
          </a:prstGeom>
          <a:ln w="57150">
            <a:solidFill>
              <a:schemeClr val="accent4">
                <a:lumMod val="50000"/>
              </a:schemeClr>
            </a:solidFill>
          </a:ln>
        </p:spPr>
      </p:pic>
      <p:sp>
        <p:nvSpPr>
          <p:cNvPr id="55" name="四角形: 角を丸くする 54">
            <a:extLst>
              <a:ext uri="{FF2B5EF4-FFF2-40B4-BE49-F238E27FC236}">
                <a16:creationId xmlns:a16="http://schemas.microsoft.com/office/drawing/2014/main" id="{95B7137A-AED3-41AF-914B-ABD9DCC44D72}"/>
              </a:ext>
            </a:extLst>
          </p:cNvPr>
          <p:cNvSpPr/>
          <p:nvPr/>
        </p:nvSpPr>
        <p:spPr>
          <a:xfrm>
            <a:off x="6276371" y="2705764"/>
            <a:ext cx="605322" cy="232602"/>
          </a:xfrm>
          <a:prstGeom prst="roundRect">
            <a:avLst/>
          </a:prstGeom>
          <a:solidFill>
            <a:schemeClr val="accent4">
              <a:lumMod val="20000"/>
              <a:lumOff val="80000"/>
            </a:schemeClr>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400" dirty="0">
                <a:solidFill>
                  <a:schemeClr val="tx1"/>
                </a:solidFill>
              </a:rPr>
              <a:t>議長</a:t>
            </a:r>
          </a:p>
        </p:txBody>
      </p:sp>
      <p:sp>
        <p:nvSpPr>
          <p:cNvPr id="73" name="四角形: 角を丸くする 72">
            <a:extLst>
              <a:ext uri="{FF2B5EF4-FFF2-40B4-BE49-F238E27FC236}">
                <a16:creationId xmlns:a16="http://schemas.microsoft.com/office/drawing/2014/main" id="{2E8A0CAE-D9A6-424F-BEAA-E7BB328E8EE0}"/>
              </a:ext>
            </a:extLst>
          </p:cNvPr>
          <p:cNvSpPr/>
          <p:nvPr/>
        </p:nvSpPr>
        <p:spPr>
          <a:xfrm>
            <a:off x="234028" y="4144670"/>
            <a:ext cx="10398476" cy="2773359"/>
          </a:xfrm>
          <a:prstGeom prst="roundRect">
            <a:avLst/>
          </a:prstGeom>
          <a:solidFill>
            <a:srgbClr val="CCFF99"/>
          </a:solidFill>
          <a:ln>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80" name="テキスト ボックス 79">
            <a:extLst>
              <a:ext uri="{FF2B5EF4-FFF2-40B4-BE49-F238E27FC236}">
                <a16:creationId xmlns:a16="http://schemas.microsoft.com/office/drawing/2014/main" id="{E254DC02-A24D-48AC-8E32-D5A8EC051D35}"/>
              </a:ext>
            </a:extLst>
          </p:cNvPr>
          <p:cNvSpPr txBox="1"/>
          <p:nvPr/>
        </p:nvSpPr>
        <p:spPr>
          <a:xfrm>
            <a:off x="3582122" y="4223521"/>
            <a:ext cx="2297040" cy="338554"/>
          </a:xfrm>
          <a:prstGeom prst="rect">
            <a:avLst/>
          </a:prstGeom>
          <a:noFill/>
        </p:spPr>
        <p:txBody>
          <a:bodyPr wrap="square" rtlCol="0">
            <a:spAutoFit/>
          </a:bodyPr>
          <a:lstStyle/>
          <a:p>
            <a:r>
              <a:rPr kumimoji="1" lang="ja-JP" altLang="en-US" sz="1400" b="1" dirty="0">
                <a:effectLst>
                  <a:outerShdw blurRad="38100" dist="38100" dir="2700000" algn="tl">
                    <a:srgbClr val="000000">
                      <a:alpha val="43137"/>
                    </a:srgbClr>
                  </a:outerShdw>
                </a:effectLst>
              </a:rPr>
              <a:t>　</a:t>
            </a:r>
            <a:r>
              <a:rPr kumimoji="1" lang="ja-JP" altLang="en-US" sz="1600" dirty="0">
                <a:solidFill>
                  <a:schemeClr val="accent4">
                    <a:lumMod val="50000"/>
                  </a:schemeClr>
                </a:solidFill>
                <a:effectLst>
                  <a:outerShdw blurRad="38100" dist="38100" dir="2700000" algn="tl">
                    <a:srgbClr val="000000">
                      <a:alpha val="43137"/>
                    </a:srgbClr>
                  </a:outerShdw>
                </a:effectLst>
              </a:rPr>
              <a:t>教育民生常任委員会</a:t>
            </a:r>
          </a:p>
        </p:txBody>
      </p:sp>
      <p:sp>
        <p:nvSpPr>
          <p:cNvPr id="81" name="吹き出し: 四角形 80">
            <a:extLst>
              <a:ext uri="{FF2B5EF4-FFF2-40B4-BE49-F238E27FC236}">
                <a16:creationId xmlns:a16="http://schemas.microsoft.com/office/drawing/2014/main" id="{D1B73017-60BB-45E9-99A5-72123AB0C409}"/>
              </a:ext>
            </a:extLst>
          </p:cNvPr>
          <p:cNvSpPr/>
          <p:nvPr/>
        </p:nvSpPr>
        <p:spPr>
          <a:xfrm>
            <a:off x="1463637" y="4583891"/>
            <a:ext cx="3222268" cy="506926"/>
          </a:xfrm>
          <a:prstGeom prst="wedgeRectCallout">
            <a:avLst>
              <a:gd name="adj1" fmla="val -55913"/>
              <a:gd name="adj2" fmla="val -7318"/>
            </a:avLst>
          </a:prstGeom>
          <a:solidFill>
            <a:schemeClr val="bg1"/>
          </a:solidFill>
          <a:ln>
            <a:solidFill>
              <a:schemeClr val="accent4">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r>
              <a:rPr kumimoji="1" lang="ja-JP" altLang="en-US" sz="1600" b="1" dirty="0">
                <a:solidFill>
                  <a:schemeClr val="accent4">
                    <a:lumMod val="50000"/>
                  </a:schemeClr>
                </a:solidFill>
              </a:rPr>
              <a:t>議案第３７号の教育民生</a:t>
            </a:r>
            <a:r>
              <a:rPr kumimoji="1" lang="ja-JP" altLang="en-US" sz="1600" b="1">
                <a:solidFill>
                  <a:schemeClr val="accent4">
                    <a:lumMod val="50000"/>
                  </a:schemeClr>
                </a:solidFill>
              </a:rPr>
              <a:t>常任委員会審査</a:t>
            </a:r>
            <a:r>
              <a:rPr kumimoji="1" lang="ja-JP" altLang="en-US" sz="1600" b="1" dirty="0">
                <a:solidFill>
                  <a:schemeClr val="accent4">
                    <a:lumMod val="50000"/>
                  </a:schemeClr>
                </a:solidFill>
              </a:rPr>
              <a:t>を行います。</a:t>
            </a:r>
          </a:p>
        </p:txBody>
      </p:sp>
      <p:sp>
        <p:nvSpPr>
          <p:cNvPr id="82" name="吹き出し: 四角形 81">
            <a:extLst>
              <a:ext uri="{FF2B5EF4-FFF2-40B4-BE49-F238E27FC236}">
                <a16:creationId xmlns:a16="http://schemas.microsoft.com/office/drawing/2014/main" id="{2DBD8208-C300-4B97-9816-B25FB1AAD72E}"/>
              </a:ext>
            </a:extLst>
          </p:cNvPr>
          <p:cNvSpPr/>
          <p:nvPr/>
        </p:nvSpPr>
        <p:spPr>
          <a:xfrm>
            <a:off x="1487267" y="5350263"/>
            <a:ext cx="3096344" cy="506926"/>
          </a:xfrm>
          <a:prstGeom prst="wedgeRectCallout">
            <a:avLst>
              <a:gd name="adj1" fmla="val -55913"/>
              <a:gd name="adj2" fmla="val -7865"/>
            </a:avLst>
          </a:prstGeom>
          <a:solidFill>
            <a:schemeClr val="bg1"/>
          </a:solidFill>
          <a:ln>
            <a:solidFill>
              <a:schemeClr val="accent4">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r>
              <a:rPr kumimoji="1" lang="ja-JP" altLang="en-US" sz="1600" b="1" dirty="0">
                <a:solidFill>
                  <a:schemeClr val="accent4">
                    <a:lumMod val="50000"/>
                  </a:schemeClr>
                </a:solidFill>
              </a:rPr>
              <a:t>町内小中学校の教員の分のタブレットについて伺う。</a:t>
            </a:r>
          </a:p>
        </p:txBody>
      </p:sp>
      <p:sp>
        <p:nvSpPr>
          <p:cNvPr id="83" name="吹き出し: 四角形 82">
            <a:extLst>
              <a:ext uri="{FF2B5EF4-FFF2-40B4-BE49-F238E27FC236}">
                <a16:creationId xmlns:a16="http://schemas.microsoft.com/office/drawing/2014/main" id="{64B822D9-38DE-4B63-A7BF-583CBF7BD25C}"/>
              </a:ext>
            </a:extLst>
          </p:cNvPr>
          <p:cNvSpPr/>
          <p:nvPr/>
        </p:nvSpPr>
        <p:spPr>
          <a:xfrm>
            <a:off x="5653400" y="5513449"/>
            <a:ext cx="3648810" cy="506926"/>
          </a:xfrm>
          <a:prstGeom prst="wedgeRectCallout">
            <a:avLst>
              <a:gd name="adj1" fmla="val 59035"/>
              <a:gd name="adj2" fmla="val 16143"/>
            </a:avLst>
          </a:prstGeom>
          <a:solidFill>
            <a:schemeClr val="bg1"/>
          </a:solidFill>
          <a:ln>
            <a:solidFill>
              <a:schemeClr val="accent4">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r>
              <a:rPr kumimoji="1" lang="ja-JP" altLang="en-US" sz="1600" b="1" dirty="0">
                <a:solidFill>
                  <a:schemeClr val="accent4">
                    <a:lumMod val="50000"/>
                  </a:schemeClr>
                </a:solidFill>
              </a:rPr>
              <a:t>議案第３７号について、委員会では可決することでよろしいですか。</a:t>
            </a:r>
          </a:p>
        </p:txBody>
      </p:sp>
      <p:sp>
        <p:nvSpPr>
          <p:cNvPr id="88" name="吹き出し: 四角形 87">
            <a:extLst>
              <a:ext uri="{FF2B5EF4-FFF2-40B4-BE49-F238E27FC236}">
                <a16:creationId xmlns:a16="http://schemas.microsoft.com/office/drawing/2014/main" id="{BF4B6065-EFCE-47BA-9FD5-F95240397A1B}"/>
              </a:ext>
            </a:extLst>
          </p:cNvPr>
          <p:cNvSpPr/>
          <p:nvPr/>
        </p:nvSpPr>
        <p:spPr>
          <a:xfrm>
            <a:off x="1713120" y="6260994"/>
            <a:ext cx="7557778" cy="558904"/>
          </a:xfrm>
          <a:prstGeom prst="wedgeRectCallout">
            <a:avLst>
              <a:gd name="adj1" fmla="val -55913"/>
              <a:gd name="adj2" fmla="val -7865"/>
            </a:avLst>
          </a:prstGeom>
          <a:solidFill>
            <a:schemeClr val="bg1"/>
          </a:solidFill>
          <a:ln>
            <a:solidFill>
              <a:schemeClr val="accent4">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r>
              <a:rPr kumimoji="1" lang="ja-JP" altLang="en-US" sz="1600" b="1" dirty="0">
                <a:solidFill>
                  <a:schemeClr val="accent4">
                    <a:lumMod val="50000"/>
                  </a:schemeClr>
                </a:solidFill>
              </a:rPr>
              <a:t>「</a:t>
            </a:r>
            <a:r>
              <a:rPr kumimoji="1" lang="en-US" altLang="ja-JP" sz="1600" b="1" dirty="0">
                <a:solidFill>
                  <a:schemeClr val="accent4">
                    <a:lumMod val="50000"/>
                  </a:schemeClr>
                </a:solidFill>
              </a:rPr>
              <a:t>GIGA</a:t>
            </a:r>
            <a:r>
              <a:rPr kumimoji="1" lang="ja-JP" altLang="en-US" sz="1600" b="1" dirty="0">
                <a:solidFill>
                  <a:schemeClr val="accent4">
                    <a:lumMod val="50000"/>
                  </a:schemeClr>
                </a:solidFill>
              </a:rPr>
              <a:t>スクール構想」の実現に向け、教員のタブレットも配備します。今後は、使用についてのルールを決めて児童と保護者に理解してもらい、学習に活用してまいります。</a:t>
            </a:r>
          </a:p>
        </p:txBody>
      </p:sp>
      <p:sp>
        <p:nvSpPr>
          <p:cNvPr id="91" name="吹き出し: 四角形 90">
            <a:extLst>
              <a:ext uri="{FF2B5EF4-FFF2-40B4-BE49-F238E27FC236}">
                <a16:creationId xmlns:a16="http://schemas.microsoft.com/office/drawing/2014/main" id="{50BD0F49-8DC8-4D9A-BA4C-308C52DCB319}"/>
              </a:ext>
            </a:extLst>
          </p:cNvPr>
          <p:cNvSpPr/>
          <p:nvPr/>
        </p:nvSpPr>
        <p:spPr>
          <a:xfrm>
            <a:off x="5864408" y="4349557"/>
            <a:ext cx="3473395" cy="506926"/>
          </a:xfrm>
          <a:prstGeom prst="wedgeRectCallout">
            <a:avLst>
              <a:gd name="adj1" fmla="val 57478"/>
              <a:gd name="adj2" fmla="val 13409"/>
            </a:avLst>
          </a:prstGeom>
          <a:solidFill>
            <a:schemeClr val="bg1"/>
          </a:solidFill>
          <a:ln>
            <a:solidFill>
              <a:schemeClr val="accent4">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r>
              <a:rPr kumimoji="1" lang="ja-JP" altLang="en-US" sz="1600" b="1" dirty="0">
                <a:solidFill>
                  <a:schemeClr val="accent4">
                    <a:lumMod val="50000"/>
                  </a:schemeClr>
                </a:solidFill>
              </a:rPr>
              <a:t>ご異議なしと認め、議案第３７号は原案のとおり可決することに決しました。</a:t>
            </a:r>
          </a:p>
        </p:txBody>
      </p:sp>
      <p:pic>
        <p:nvPicPr>
          <p:cNvPr id="94" name="図 93" descr="挿絵 が含まれている画像&#10;&#10;自動的に生成された説明">
            <a:extLst>
              <a:ext uri="{FF2B5EF4-FFF2-40B4-BE49-F238E27FC236}">
                <a16:creationId xmlns:a16="http://schemas.microsoft.com/office/drawing/2014/main" id="{8FB5C532-2DFC-466E-86FE-C6B6B3F61755}"/>
              </a:ext>
            </a:extLst>
          </p:cNvPr>
          <p:cNvPicPr>
            <a:picLocks noChangeAspect="1"/>
          </p:cNvPicPr>
          <p:nvPr/>
        </p:nvPicPr>
        <p:blipFill rotWithShape="1">
          <a:blip r:embed="rId5"/>
          <a:srcRect b="20201"/>
          <a:stretch/>
        </p:blipFill>
        <p:spPr>
          <a:xfrm>
            <a:off x="414802" y="5185404"/>
            <a:ext cx="755442" cy="761474"/>
          </a:xfrm>
          <a:prstGeom prst="flowChartConnector">
            <a:avLst/>
          </a:prstGeom>
          <a:ln w="57150">
            <a:solidFill>
              <a:schemeClr val="accent4">
                <a:lumMod val="50000"/>
              </a:schemeClr>
            </a:solidFill>
          </a:ln>
        </p:spPr>
      </p:pic>
      <p:sp>
        <p:nvSpPr>
          <p:cNvPr id="95" name="四角形: 角を丸くする 94">
            <a:extLst>
              <a:ext uri="{FF2B5EF4-FFF2-40B4-BE49-F238E27FC236}">
                <a16:creationId xmlns:a16="http://schemas.microsoft.com/office/drawing/2014/main" id="{22115E82-7549-42D9-89D9-0699764E90DA}"/>
              </a:ext>
            </a:extLst>
          </p:cNvPr>
          <p:cNvSpPr/>
          <p:nvPr/>
        </p:nvSpPr>
        <p:spPr>
          <a:xfrm>
            <a:off x="571613" y="5831420"/>
            <a:ext cx="588276" cy="214353"/>
          </a:xfrm>
          <a:prstGeom prst="roundRect">
            <a:avLst/>
          </a:prstGeom>
          <a:solidFill>
            <a:schemeClr val="accent4">
              <a:lumMod val="20000"/>
              <a:lumOff val="80000"/>
            </a:schemeClr>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400" dirty="0">
                <a:solidFill>
                  <a:schemeClr val="tx1"/>
                </a:solidFill>
              </a:rPr>
              <a:t>委員</a:t>
            </a:r>
          </a:p>
        </p:txBody>
      </p:sp>
      <p:pic>
        <p:nvPicPr>
          <p:cNvPr id="96" name="図 95" descr="挿絵 が含まれている画像&#10;&#10;自動的に生成された説明">
            <a:extLst>
              <a:ext uri="{FF2B5EF4-FFF2-40B4-BE49-F238E27FC236}">
                <a16:creationId xmlns:a16="http://schemas.microsoft.com/office/drawing/2014/main" id="{E27A1D36-C5A0-44C2-9BB3-D5E10AF96C77}"/>
              </a:ext>
            </a:extLst>
          </p:cNvPr>
          <p:cNvPicPr>
            <a:picLocks noChangeAspect="1"/>
          </p:cNvPicPr>
          <p:nvPr/>
        </p:nvPicPr>
        <p:blipFill rotWithShape="1">
          <a:blip r:embed="rId5"/>
          <a:srcRect b="20201"/>
          <a:stretch/>
        </p:blipFill>
        <p:spPr>
          <a:xfrm>
            <a:off x="4742342" y="4800961"/>
            <a:ext cx="755442" cy="761474"/>
          </a:xfrm>
          <a:prstGeom prst="flowChartConnector">
            <a:avLst/>
          </a:prstGeom>
          <a:ln w="57150">
            <a:solidFill>
              <a:schemeClr val="accent4">
                <a:lumMod val="50000"/>
              </a:schemeClr>
            </a:solidFill>
          </a:ln>
        </p:spPr>
      </p:pic>
      <p:sp>
        <p:nvSpPr>
          <p:cNvPr id="97" name="四角形: 角を丸くする 96">
            <a:extLst>
              <a:ext uri="{FF2B5EF4-FFF2-40B4-BE49-F238E27FC236}">
                <a16:creationId xmlns:a16="http://schemas.microsoft.com/office/drawing/2014/main" id="{88508CF2-B335-4B63-8710-501518F974BD}"/>
              </a:ext>
            </a:extLst>
          </p:cNvPr>
          <p:cNvSpPr/>
          <p:nvPr/>
        </p:nvSpPr>
        <p:spPr>
          <a:xfrm>
            <a:off x="4903733" y="5517899"/>
            <a:ext cx="588276" cy="214353"/>
          </a:xfrm>
          <a:prstGeom prst="roundRect">
            <a:avLst/>
          </a:prstGeom>
          <a:solidFill>
            <a:schemeClr val="accent4">
              <a:lumMod val="20000"/>
              <a:lumOff val="80000"/>
            </a:schemeClr>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400" dirty="0">
                <a:solidFill>
                  <a:schemeClr val="tx1"/>
                </a:solidFill>
              </a:rPr>
              <a:t>委員</a:t>
            </a:r>
          </a:p>
        </p:txBody>
      </p:sp>
      <p:sp>
        <p:nvSpPr>
          <p:cNvPr id="98" name="吹き出し: 四角形 97">
            <a:extLst>
              <a:ext uri="{FF2B5EF4-FFF2-40B4-BE49-F238E27FC236}">
                <a16:creationId xmlns:a16="http://schemas.microsoft.com/office/drawing/2014/main" id="{E81D4AD8-BC10-4DE9-918F-6423D67E50FA}"/>
              </a:ext>
            </a:extLst>
          </p:cNvPr>
          <p:cNvSpPr/>
          <p:nvPr/>
        </p:nvSpPr>
        <p:spPr>
          <a:xfrm>
            <a:off x="6347852" y="5075459"/>
            <a:ext cx="2460035" cy="234238"/>
          </a:xfrm>
          <a:prstGeom prst="wedgeRectCallout">
            <a:avLst>
              <a:gd name="adj1" fmla="val -78496"/>
              <a:gd name="adj2" fmla="val 67875"/>
            </a:avLst>
          </a:prstGeom>
          <a:solidFill>
            <a:schemeClr val="bg1"/>
          </a:solidFill>
          <a:ln>
            <a:solidFill>
              <a:schemeClr val="accent4">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600" b="1" dirty="0">
                <a:solidFill>
                  <a:schemeClr val="accent4">
                    <a:lumMod val="50000"/>
                  </a:schemeClr>
                </a:solidFill>
              </a:rPr>
              <a:t>異議なし</a:t>
            </a:r>
          </a:p>
        </p:txBody>
      </p:sp>
      <p:pic>
        <p:nvPicPr>
          <p:cNvPr id="51" name="Picture 2" descr="０６１スーツおじさんのイラスト│イラスト協議会">
            <a:extLst>
              <a:ext uri="{FF2B5EF4-FFF2-40B4-BE49-F238E27FC236}">
                <a16:creationId xmlns:a16="http://schemas.microsoft.com/office/drawing/2014/main" id="{1F4BC7AC-76EB-4D44-AE04-AE8D0C82F0E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2795" y="6064622"/>
            <a:ext cx="727449" cy="748486"/>
          </a:xfrm>
          <a:prstGeom prst="ellipse">
            <a:avLst/>
          </a:prstGeom>
          <a:solidFill>
            <a:schemeClr val="bg1"/>
          </a:solidFill>
          <a:ln w="57150">
            <a:solidFill>
              <a:schemeClr val="accent4">
                <a:lumMod val="50000"/>
              </a:schemeClr>
            </a:solidFill>
          </a:ln>
        </p:spPr>
      </p:pic>
      <p:sp>
        <p:nvSpPr>
          <p:cNvPr id="62" name="四角形: 角を丸くする 61">
            <a:extLst>
              <a:ext uri="{FF2B5EF4-FFF2-40B4-BE49-F238E27FC236}">
                <a16:creationId xmlns:a16="http://schemas.microsoft.com/office/drawing/2014/main" id="{2C5843CE-E011-4D16-9707-B4CCC70AE666}"/>
              </a:ext>
            </a:extLst>
          </p:cNvPr>
          <p:cNvSpPr/>
          <p:nvPr/>
        </p:nvSpPr>
        <p:spPr>
          <a:xfrm>
            <a:off x="443759" y="6598563"/>
            <a:ext cx="769084" cy="248105"/>
          </a:xfrm>
          <a:prstGeom prst="roundRect">
            <a:avLst/>
          </a:prstGeom>
          <a:solidFill>
            <a:schemeClr val="accent4">
              <a:lumMod val="20000"/>
              <a:lumOff val="80000"/>
            </a:schemeClr>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400" dirty="0">
                <a:solidFill>
                  <a:schemeClr val="tx1"/>
                </a:solidFill>
              </a:rPr>
              <a:t>執行部</a:t>
            </a:r>
          </a:p>
        </p:txBody>
      </p:sp>
      <p:pic>
        <p:nvPicPr>
          <p:cNvPr id="63" name="Picture 2" descr="０６１スーツおじさんのイラスト│イラスト協議会">
            <a:extLst>
              <a:ext uri="{FF2B5EF4-FFF2-40B4-BE49-F238E27FC236}">
                <a16:creationId xmlns:a16="http://schemas.microsoft.com/office/drawing/2014/main" id="{9D4F9DDE-ABB9-4B5E-BF2B-9B8B453E861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3003" y="2014301"/>
            <a:ext cx="727449" cy="748486"/>
          </a:xfrm>
          <a:prstGeom prst="ellipse">
            <a:avLst/>
          </a:prstGeom>
          <a:solidFill>
            <a:schemeClr val="bg1"/>
          </a:solidFill>
          <a:ln w="57150">
            <a:solidFill>
              <a:schemeClr val="accent4">
                <a:lumMod val="50000"/>
              </a:schemeClr>
            </a:solidFill>
          </a:ln>
        </p:spPr>
      </p:pic>
      <p:sp>
        <p:nvSpPr>
          <p:cNvPr id="64" name="四角形: 角を丸くする 63">
            <a:extLst>
              <a:ext uri="{FF2B5EF4-FFF2-40B4-BE49-F238E27FC236}">
                <a16:creationId xmlns:a16="http://schemas.microsoft.com/office/drawing/2014/main" id="{E6A359F1-8C33-4668-BDAC-AA011C247CCA}"/>
              </a:ext>
            </a:extLst>
          </p:cNvPr>
          <p:cNvSpPr/>
          <p:nvPr/>
        </p:nvSpPr>
        <p:spPr>
          <a:xfrm>
            <a:off x="711739" y="2651572"/>
            <a:ext cx="769084" cy="248105"/>
          </a:xfrm>
          <a:prstGeom prst="roundRect">
            <a:avLst/>
          </a:prstGeom>
          <a:solidFill>
            <a:schemeClr val="accent4">
              <a:lumMod val="20000"/>
              <a:lumOff val="80000"/>
            </a:schemeClr>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400" dirty="0">
                <a:solidFill>
                  <a:schemeClr val="tx1"/>
                </a:solidFill>
              </a:rPr>
              <a:t>執行部</a:t>
            </a:r>
          </a:p>
        </p:txBody>
      </p:sp>
      <p:pic>
        <p:nvPicPr>
          <p:cNvPr id="65" name="図 64" descr="挿絵 が含まれている画像&#10;&#10;自動的に生成された説明">
            <a:extLst>
              <a:ext uri="{FF2B5EF4-FFF2-40B4-BE49-F238E27FC236}">
                <a16:creationId xmlns:a16="http://schemas.microsoft.com/office/drawing/2014/main" id="{2B92D1B8-1335-4666-813B-6C109CCD96A1}"/>
              </a:ext>
            </a:extLst>
          </p:cNvPr>
          <p:cNvPicPr>
            <a:picLocks noChangeAspect="1"/>
          </p:cNvPicPr>
          <p:nvPr/>
        </p:nvPicPr>
        <p:blipFill rotWithShape="1">
          <a:blip r:embed="rId7"/>
          <a:srcRect b="22700"/>
          <a:stretch/>
        </p:blipFill>
        <p:spPr>
          <a:xfrm>
            <a:off x="411481" y="4225332"/>
            <a:ext cx="832410" cy="799665"/>
          </a:xfrm>
          <a:prstGeom prst="ellipse">
            <a:avLst/>
          </a:prstGeom>
          <a:ln w="57150">
            <a:solidFill>
              <a:schemeClr val="accent4">
                <a:lumMod val="50000"/>
              </a:schemeClr>
            </a:solidFill>
          </a:ln>
        </p:spPr>
      </p:pic>
      <p:sp>
        <p:nvSpPr>
          <p:cNvPr id="66" name="四角形: 角を丸くする 65">
            <a:extLst>
              <a:ext uri="{FF2B5EF4-FFF2-40B4-BE49-F238E27FC236}">
                <a16:creationId xmlns:a16="http://schemas.microsoft.com/office/drawing/2014/main" id="{A38C3598-DBA3-4E0F-9D02-0E9EC6E07201}"/>
              </a:ext>
            </a:extLst>
          </p:cNvPr>
          <p:cNvSpPr/>
          <p:nvPr/>
        </p:nvSpPr>
        <p:spPr>
          <a:xfrm>
            <a:off x="457118" y="4918959"/>
            <a:ext cx="749388" cy="232602"/>
          </a:xfrm>
          <a:prstGeom prst="roundRect">
            <a:avLst/>
          </a:prstGeom>
          <a:solidFill>
            <a:schemeClr val="accent4">
              <a:lumMod val="20000"/>
              <a:lumOff val="80000"/>
            </a:schemeClr>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400" dirty="0">
                <a:solidFill>
                  <a:schemeClr val="tx1"/>
                </a:solidFill>
              </a:rPr>
              <a:t>委員長</a:t>
            </a:r>
          </a:p>
        </p:txBody>
      </p:sp>
      <p:pic>
        <p:nvPicPr>
          <p:cNvPr id="69" name="図 68" descr="挿絵 が含まれている画像&#10;&#10;自動的に生成された説明">
            <a:extLst>
              <a:ext uri="{FF2B5EF4-FFF2-40B4-BE49-F238E27FC236}">
                <a16:creationId xmlns:a16="http://schemas.microsoft.com/office/drawing/2014/main" id="{6520E330-4F91-4FB1-9094-FA38AA76F0D5}"/>
              </a:ext>
            </a:extLst>
          </p:cNvPr>
          <p:cNvPicPr>
            <a:picLocks noChangeAspect="1"/>
          </p:cNvPicPr>
          <p:nvPr/>
        </p:nvPicPr>
        <p:blipFill rotWithShape="1">
          <a:blip r:embed="rId7"/>
          <a:srcRect b="22700"/>
          <a:stretch/>
        </p:blipFill>
        <p:spPr>
          <a:xfrm>
            <a:off x="9612319" y="4455093"/>
            <a:ext cx="832410" cy="799665"/>
          </a:xfrm>
          <a:prstGeom prst="ellipse">
            <a:avLst/>
          </a:prstGeom>
          <a:ln w="57150">
            <a:solidFill>
              <a:schemeClr val="accent4">
                <a:lumMod val="50000"/>
              </a:schemeClr>
            </a:solidFill>
          </a:ln>
        </p:spPr>
      </p:pic>
      <p:sp>
        <p:nvSpPr>
          <p:cNvPr id="70" name="四角形: 角を丸くする 69">
            <a:extLst>
              <a:ext uri="{FF2B5EF4-FFF2-40B4-BE49-F238E27FC236}">
                <a16:creationId xmlns:a16="http://schemas.microsoft.com/office/drawing/2014/main" id="{1C054CBA-6C9C-43EC-A29C-DEAFE7859A6A}"/>
              </a:ext>
            </a:extLst>
          </p:cNvPr>
          <p:cNvSpPr/>
          <p:nvPr/>
        </p:nvSpPr>
        <p:spPr>
          <a:xfrm>
            <a:off x="9657956" y="5148720"/>
            <a:ext cx="749388" cy="232602"/>
          </a:xfrm>
          <a:prstGeom prst="roundRect">
            <a:avLst/>
          </a:prstGeom>
          <a:solidFill>
            <a:schemeClr val="accent4">
              <a:lumMod val="20000"/>
              <a:lumOff val="80000"/>
            </a:schemeClr>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400" dirty="0">
                <a:solidFill>
                  <a:schemeClr val="tx1"/>
                </a:solidFill>
              </a:rPr>
              <a:t>委員長</a:t>
            </a:r>
          </a:p>
        </p:txBody>
      </p:sp>
      <p:pic>
        <p:nvPicPr>
          <p:cNvPr id="71" name="図 70" descr="挿絵 が含まれている画像&#10;&#10;自動的に生成された説明">
            <a:extLst>
              <a:ext uri="{FF2B5EF4-FFF2-40B4-BE49-F238E27FC236}">
                <a16:creationId xmlns:a16="http://schemas.microsoft.com/office/drawing/2014/main" id="{4E06E738-DD41-47BC-9F4E-BF8D096DEFF8}"/>
              </a:ext>
            </a:extLst>
          </p:cNvPr>
          <p:cNvPicPr>
            <a:picLocks noChangeAspect="1"/>
          </p:cNvPicPr>
          <p:nvPr/>
        </p:nvPicPr>
        <p:blipFill rotWithShape="1">
          <a:blip r:embed="rId7"/>
          <a:srcRect b="22700"/>
          <a:stretch/>
        </p:blipFill>
        <p:spPr>
          <a:xfrm>
            <a:off x="9651305" y="5533605"/>
            <a:ext cx="832410" cy="799665"/>
          </a:xfrm>
          <a:prstGeom prst="ellipse">
            <a:avLst/>
          </a:prstGeom>
          <a:ln w="57150">
            <a:solidFill>
              <a:schemeClr val="accent4">
                <a:lumMod val="50000"/>
              </a:schemeClr>
            </a:solidFill>
          </a:ln>
        </p:spPr>
      </p:pic>
      <p:sp>
        <p:nvSpPr>
          <p:cNvPr id="72" name="四角形: 角を丸くする 71">
            <a:extLst>
              <a:ext uri="{FF2B5EF4-FFF2-40B4-BE49-F238E27FC236}">
                <a16:creationId xmlns:a16="http://schemas.microsoft.com/office/drawing/2014/main" id="{5CCBDC7C-1ABC-43DC-91DD-03996B613AD1}"/>
              </a:ext>
            </a:extLst>
          </p:cNvPr>
          <p:cNvSpPr/>
          <p:nvPr/>
        </p:nvSpPr>
        <p:spPr>
          <a:xfrm>
            <a:off x="9704626" y="6361287"/>
            <a:ext cx="749388" cy="232602"/>
          </a:xfrm>
          <a:prstGeom prst="roundRect">
            <a:avLst/>
          </a:prstGeom>
          <a:solidFill>
            <a:schemeClr val="accent4">
              <a:lumMod val="20000"/>
              <a:lumOff val="80000"/>
            </a:schemeClr>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400" dirty="0">
                <a:solidFill>
                  <a:schemeClr val="tx1"/>
                </a:solidFill>
              </a:rPr>
              <a:t>委員長</a:t>
            </a:r>
          </a:p>
        </p:txBody>
      </p:sp>
      <p:cxnSp>
        <p:nvCxnSpPr>
          <p:cNvPr id="6" name="直線矢印コネクタ 5">
            <a:extLst>
              <a:ext uri="{FF2B5EF4-FFF2-40B4-BE49-F238E27FC236}">
                <a16:creationId xmlns:a16="http://schemas.microsoft.com/office/drawing/2014/main" id="{82EF4DCC-BAA4-4164-938F-360EA452E660}"/>
              </a:ext>
            </a:extLst>
          </p:cNvPr>
          <p:cNvCxnSpPr>
            <a:cxnSpLocks/>
          </p:cNvCxnSpPr>
          <p:nvPr/>
        </p:nvCxnSpPr>
        <p:spPr>
          <a:xfrm>
            <a:off x="2711624" y="1839947"/>
            <a:ext cx="0" cy="25066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4" name="直線矢印コネクタ 73">
            <a:extLst>
              <a:ext uri="{FF2B5EF4-FFF2-40B4-BE49-F238E27FC236}">
                <a16:creationId xmlns:a16="http://schemas.microsoft.com/office/drawing/2014/main" id="{ED62B6E1-F980-4DE0-B897-031633BF071A}"/>
              </a:ext>
            </a:extLst>
          </p:cNvPr>
          <p:cNvCxnSpPr>
            <a:cxnSpLocks/>
          </p:cNvCxnSpPr>
          <p:nvPr/>
        </p:nvCxnSpPr>
        <p:spPr>
          <a:xfrm>
            <a:off x="5492009" y="2503098"/>
            <a:ext cx="60399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5" name="直線矢印コネクタ 74">
            <a:extLst>
              <a:ext uri="{FF2B5EF4-FFF2-40B4-BE49-F238E27FC236}">
                <a16:creationId xmlns:a16="http://schemas.microsoft.com/office/drawing/2014/main" id="{37A0F1B0-0538-0C8A-758F-978040537599}"/>
              </a:ext>
            </a:extLst>
          </p:cNvPr>
          <p:cNvCxnSpPr>
            <a:cxnSpLocks/>
          </p:cNvCxnSpPr>
          <p:nvPr/>
        </p:nvCxnSpPr>
        <p:spPr>
          <a:xfrm>
            <a:off x="3226107" y="5047290"/>
            <a:ext cx="0" cy="309743"/>
          </a:xfrm>
          <a:prstGeom prst="straightConnector1">
            <a:avLst/>
          </a:prstGeom>
          <a:ln w="5715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線矢印コネクタ 77">
            <a:extLst>
              <a:ext uri="{FF2B5EF4-FFF2-40B4-BE49-F238E27FC236}">
                <a16:creationId xmlns:a16="http://schemas.microsoft.com/office/drawing/2014/main" id="{31F54142-9907-7EAB-7DE2-9164F6A8C1E1}"/>
              </a:ext>
            </a:extLst>
          </p:cNvPr>
          <p:cNvCxnSpPr>
            <a:cxnSpLocks/>
          </p:cNvCxnSpPr>
          <p:nvPr/>
        </p:nvCxnSpPr>
        <p:spPr>
          <a:xfrm flipV="1">
            <a:off x="7831501" y="6020375"/>
            <a:ext cx="0" cy="244629"/>
          </a:xfrm>
          <a:prstGeom prst="straightConnector1">
            <a:avLst/>
          </a:prstGeom>
          <a:ln w="5715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線矢印コネクタ 78">
            <a:extLst>
              <a:ext uri="{FF2B5EF4-FFF2-40B4-BE49-F238E27FC236}">
                <a16:creationId xmlns:a16="http://schemas.microsoft.com/office/drawing/2014/main" id="{B4AF9B90-B4F3-30BB-2EB3-879FD1B85B40}"/>
              </a:ext>
            </a:extLst>
          </p:cNvPr>
          <p:cNvCxnSpPr>
            <a:cxnSpLocks/>
          </p:cNvCxnSpPr>
          <p:nvPr/>
        </p:nvCxnSpPr>
        <p:spPr>
          <a:xfrm flipV="1">
            <a:off x="7843514" y="5302841"/>
            <a:ext cx="0" cy="215058"/>
          </a:xfrm>
          <a:prstGeom prst="straightConnector1">
            <a:avLst/>
          </a:prstGeom>
          <a:ln w="5715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線矢印コネクタ 83">
            <a:extLst>
              <a:ext uri="{FF2B5EF4-FFF2-40B4-BE49-F238E27FC236}">
                <a16:creationId xmlns:a16="http://schemas.microsoft.com/office/drawing/2014/main" id="{61BE8CD8-2D57-630B-B9B0-D6B3D074DE69}"/>
              </a:ext>
            </a:extLst>
          </p:cNvPr>
          <p:cNvCxnSpPr>
            <a:cxnSpLocks/>
          </p:cNvCxnSpPr>
          <p:nvPr/>
        </p:nvCxnSpPr>
        <p:spPr>
          <a:xfrm flipV="1">
            <a:off x="7863375" y="4854925"/>
            <a:ext cx="0" cy="249931"/>
          </a:xfrm>
          <a:prstGeom prst="straightConnector1">
            <a:avLst/>
          </a:prstGeom>
          <a:ln w="5715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直線矢印コネクタ 84">
            <a:extLst>
              <a:ext uri="{FF2B5EF4-FFF2-40B4-BE49-F238E27FC236}">
                <a16:creationId xmlns:a16="http://schemas.microsoft.com/office/drawing/2014/main" id="{E852311D-B928-5477-459C-B2C51F4A979C}"/>
              </a:ext>
            </a:extLst>
          </p:cNvPr>
          <p:cNvCxnSpPr>
            <a:cxnSpLocks/>
          </p:cNvCxnSpPr>
          <p:nvPr/>
        </p:nvCxnSpPr>
        <p:spPr>
          <a:xfrm flipV="1">
            <a:off x="9126702" y="3406686"/>
            <a:ext cx="0" cy="271602"/>
          </a:xfrm>
          <a:prstGeom prst="straightConnector1">
            <a:avLst/>
          </a:prstGeom>
          <a:ln w="5715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線矢印コネクタ 76">
            <a:extLst>
              <a:ext uri="{FF2B5EF4-FFF2-40B4-BE49-F238E27FC236}">
                <a16:creationId xmlns:a16="http://schemas.microsoft.com/office/drawing/2014/main" id="{7CAFD8CE-7472-C747-C7B3-77B7474B4892}"/>
              </a:ext>
            </a:extLst>
          </p:cNvPr>
          <p:cNvCxnSpPr>
            <a:cxnSpLocks/>
          </p:cNvCxnSpPr>
          <p:nvPr/>
        </p:nvCxnSpPr>
        <p:spPr>
          <a:xfrm flipH="1" flipV="1">
            <a:off x="9156133" y="2632924"/>
            <a:ext cx="9496" cy="3036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6" name="直線矢印コネクタ 85">
            <a:extLst>
              <a:ext uri="{FF2B5EF4-FFF2-40B4-BE49-F238E27FC236}">
                <a16:creationId xmlns:a16="http://schemas.microsoft.com/office/drawing/2014/main" id="{826BB716-D255-68E5-1F96-9BD7B726BFF3}"/>
              </a:ext>
            </a:extLst>
          </p:cNvPr>
          <p:cNvCxnSpPr>
            <a:cxnSpLocks/>
          </p:cNvCxnSpPr>
          <p:nvPr/>
        </p:nvCxnSpPr>
        <p:spPr>
          <a:xfrm flipV="1">
            <a:off x="9165629" y="1916006"/>
            <a:ext cx="1587" cy="23994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7" name="直線矢印コネクタ 86">
            <a:extLst>
              <a:ext uri="{FF2B5EF4-FFF2-40B4-BE49-F238E27FC236}">
                <a16:creationId xmlns:a16="http://schemas.microsoft.com/office/drawing/2014/main" id="{1EAFF8DD-D70B-2D00-1A8E-728BCB7A7DC6}"/>
              </a:ext>
            </a:extLst>
          </p:cNvPr>
          <p:cNvCxnSpPr>
            <a:cxnSpLocks/>
          </p:cNvCxnSpPr>
          <p:nvPr/>
        </p:nvCxnSpPr>
        <p:spPr>
          <a:xfrm flipV="1">
            <a:off x="9180286" y="1590495"/>
            <a:ext cx="0" cy="2494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0" name="直線矢印コネクタ 89">
            <a:extLst>
              <a:ext uri="{FF2B5EF4-FFF2-40B4-BE49-F238E27FC236}">
                <a16:creationId xmlns:a16="http://schemas.microsoft.com/office/drawing/2014/main" id="{8641A089-59D3-DB77-1CFE-77CAAD232577}"/>
              </a:ext>
            </a:extLst>
          </p:cNvPr>
          <p:cNvCxnSpPr>
            <a:cxnSpLocks/>
          </p:cNvCxnSpPr>
          <p:nvPr/>
        </p:nvCxnSpPr>
        <p:spPr>
          <a:xfrm>
            <a:off x="3248962" y="5854415"/>
            <a:ext cx="0" cy="365413"/>
          </a:xfrm>
          <a:prstGeom prst="straightConnector1">
            <a:avLst/>
          </a:prstGeom>
          <a:ln w="5715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89" name="図 88" descr="挿絵 が含まれている画像&#10;&#10;自動的に生成された説明">
            <a:extLst>
              <a:ext uri="{FF2B5EF4-FFF2-40B4-BE49-F238E27FC236}">
                <a16:creationId xmlns:a16="http://schemas.microsoft.com/office/drawing/2014/main" id="{6F4939AE-E02D-4A13-B36A-FD7CD77D23F4}"/>
              </a:ext>
            </a:extLst>
          </p:cNvPr>
          <p:cNvPicPr>
            <a:picLocks noChangeAspect="1"/>
          </p:cNvPicPr>
          <p:nvPr/>
        </p:nvPicPr>
        <p:blipFill>
          <a:blip r:embed="rId4"/>
          <a:stretch>
            <a:fillRect/>
          </a:stretch>
        </p:blipFill>
        <p:spPr>
          <a:xfrm>
            <a:off x="5158344" y="3077710"/>
            <a:ext cx="706064" cy="720474"/>
          </a:xfrm>
          <a:prstGeom prst="ellipse">
            <a:avLst/>
          </a:prstGeom>
          <a:ln w="57150">
            <a:solidFill>
              <a:schemeClr val="accent4">
                <a:lumMod val="50000"/>
              </a:schemeClr>
            </a:solidFill>
          </a:ln>
        </p:spPr>
      </p:pic>
      <p:sp>
        <p:nvSpPr>
          <p:cNvPr id="92" name="吹き出し: 四角形 33" descr="ん">
            <a:extLst>
              <a:ext uri="{FF2B5EF4-FFF2-40B4-BE49-F238E27FC236}">
                <a16:creationId xmlns:a16="http://schemas.microsoft.com/office/drawing/2014/main" id="{F1BDFDC2-A590-4E7B-9492-05C1C97139DD}"/>
              </a:ext>
            </a:extLst>
          </p:cNvPr>
          <p:cNvSpPr/>
          <p:nvPr/>
        </p:nvSpPr>
        <p:spPr>
          <a:xfrm>
            <a:off x="269958" y="3262114"/>
            <a:ext cx="4659211" cy="355518"/>
          </a:xfrm>
          <a:prstGeom prst="wedgeRectCallout">
            <a:avLst>
              <a:gd name="adj1" fmla="val 54479"/>
              <a:gd name="adj2" fmla="val 7648"/>
            </a:avLst>
          </a:prstGeom>
          <a:solidFill>
            <a:schemeClr val="accent1">
              <a:lumMod val="60000"/>
              <a:lumOff val="40000"/>
              <a:alpha val="50000"/>
            </a:schemeClr>
          </a:solidFill>
          <a:ln>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r>
              <a:rPr kumimoji="1" lang="ja-JP" altLang="en-US" dirty="0">
                <a:solidFill>
                  <a:schemeClr val="accent1"/>
                </a:solidFill>
              </a:rPr>
              <a:t>議案を教育民生常任委員会に付託いたします。</a:t>
            </a:r>
          </a:p>
        </p:txBody>
      </p:sp>
      <p:sp>
        <p:nvSpPr>
          <p:cNvPr id="93" name="四角形: 角を丸くする 28">
            <a:extLst>
              <a:ext uri="{FF2B5EF4-FFF2-40B4-BE49-F238E27FC236}">
                <a16:creationId xmlns:a16="http://schemas.microsoft.com/office/drawing/2014/main" id="{EA8C0424-9940-4FF0-BD05-6039E0AC4BAF}"/>
              </a:ext>
            </a:extLst>
          </p:cNvPr>
          <p:cNvSpPr/>
          <p:nvPr/>
        </p:nvSpPr>
        <p:spPr>
          <a:xfrm>
            <a:off x="5223268" y="3806519"/>
            <a:ext cx="605322" cy="232602"/>
          </a:xfrm>
          <a:prstGeom prst="roundRect">
            <a:avLst/>
          </a:prstGeom>
          <a:solidFill>
            <a:schemeClr val="accent4">
              <a:lumMod val="20000"/>
              <a:lumOff val="80000"/>
            </a:schemeClr>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400" dirty="0">
                <a:solidFill>
                  <a:schemeClr val="tx1"/>
                </a:solidFill>
              </a:rPr>
              <a:t>議長</a:t>
            </a:r>
          </a:p>
        </p:txBody>
      </p:sp>
      <p:sp>
        <p:nvSpPr>
          <p:cNvPr id="101" name="吹き出し: 四角形 55">
            <a:extLst>
              <a:ext uri="{FF2B5EF4-FFF2-40B4-BE49-F238E27FC236}">
                <a16:creationId xmlns:a16="http://schemas.microsoft.com/office/drawing/2014/main" id="{29D557F7-CE9B-401D-BE93-F5E54D2473F8}"/>
              </a:ext>
            </a:extLst>
          </p:cNvPr>
          <p:cNvSpPr/>
          <p:nvPr/>
        </p:nvSpPr>
        <p:spPr>
          <a:xfrm>
            <a:off x="6226000" y="3614087"/>
            <a:ext cx="4285480" cy="465225"/>
          </a:xfrm>
          <a:prstGeom prst="wedgeRectCallout">
            <a:avLst>
              <a:gd name="adj1" fmla="val -58653"/>
              <a:gd name="adj2" fmla="val -17216"/>
            </a:avLst>
          </a:prstGeom>
          <a:solidFill>
            <a:schemeClr val="accent1">
              <a:lumMod val="60000"/>
              <a:lumOff val="40000"/>
              <a:alpha val="50000"/>
            </a:schemeClr>
          </a:solidFill>
          <a:ln>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dirty="0">
                <a:solidFill>
                  <a:schemeClr val="accent1"/>
                </a:solidFill>
              </a:rPr>
              <a:t>教育民生常任委員長に報告を求めます。</a:t>
            </a:r>
          </a:p>
        </p:txBody>
      </p:sp>
      <p:sp>
        <p:nvSpPr>
          <p:cNvPr id="102" name="吹き出し: 四角形 58">
            <a:extLst>
              <a:ext uri="{FF2B5EF4-FFF2-40B4-BE49-F238E27FC236}">
                <a16:creationId xmlns:a16="http://schemas.microsoft.com/office/drawing/2014/main" id="{47B0B902-8F8B-4147-9687-D8D5507CC2D0}"/>
              </a:ext>
            </a:extLst>
          </p:cNvPr>
          <p:cNvSpPr/>
          <p:nvPr/>
        </p:nvSpPr>
        <p:spPr>
          <a:xfrm>
            <a:off x="6932064" y="2917513"/>
            <a:ext cx="3293267" cy="529879"/>
          </a:xfrm>
          <a:prstGeom prst="wedgeRectCallout">
            <a:avLst>
              <a:gd name="adj1" fmla="val 60297"/>
              <a:gd name="adj2" fmla="val 41817"/>
            </a:avLst>
          </a:prstGeom>
          <a:solidFill>
            <a:schemeClr val="accent1">
              <a:lumMod val="60000"/>
              <a:lumOff val="40000"/>
              <a:alpha val="50000"/>
            </a:schemeClr>
          </a:solidFill>
          <a:ln>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r>
              <a:rPr kumimoji="1" lang="ja-JP" altLang="en-US" sz="1600" b="1" dirty="0">
                <a:solidFill>
                  <a:schemeClr val="accent1"/>
                </a:solidFill>
              </a:rPr>
              <a:t>採決の結果、全員異議なく、原案のとおり可決したので報告いたします。</a:t>
            </a:r>
          </a:p>
        </p:txBody>
      </p:sp>
      <p:pic>
        <p:nvPicPr>
          <p:cNvPr id="103" name="図 102" descr="挿絵 が含まれている画像&#10;&#10;自動的に生成された説明">
            <a:extLst>
              <a:ext uri="{FF2B5EF4-FFF2-40B4-BE49-F238E27FC236}">
                <a16:creationId xmlns:a16="http://schemas.microsoft.com/office/drawing/2014/main" id="{198EE2DC-3FD6-4AC4-BFF2-C9B2ACB9F9B6}"/>
              </a:ext>
            </a:extLst>
          </p:cNvPr>
          <p:cNvPicPr>
            <a:picLocks noChangeAspect="1"/>
          </p:cNvPicPr>
          <p:nvPr/>
        </p:nvPicPr>
        <p:blipFill rotWithShape="1">
          <a:blip r:embed="rId7"/>
          <a:srcRect b="22700"/>
          <a:stretch/>
        </p:blipFill>
        <p:spPr>
          <a:xfrm>
            <a:off x="10765794" y="3006854"/>
            <a:ext cx="832410" cy="799665"/>
          </a:xfrm>
          <a:prstGeom prst="ellipse">
            <a:avLst/>
          </a:prstGeom>
          <a:ln w="57150">
            <a:solidFill>
              <a:schemeClr val="accent4">
                <a:lumMod val="50000"/>
              </a:schemeClr>
            </a:solidFill>
          </a:ln>
        </p:spPr>
      </p:pic>
      <p:sp>
        <p:nvSpPr>
          <p:cNvPr id="104" name="四角形: 角を丸くする 67">
            <a:extLst>
              <a:ext uri="{FF2B5EF4-FFF2-40B4-BE49-F238E27FC236}">
                <a16:creationId xmlns:a16="http://schemas.microsoft.com/office/drawing/2014/main" id="{A2EFD7E4-75C6-447D-A5FD-FBF5E7D33BB5}"/>
              </a:ext>
            </a:extLst>
          </p:cNvPr>
          <p:cNvSpPr/>
          <p:nvPr/>
        </p:nvSpPr>
        <p:spPr>
          <a:xfrm>
            <a:off x="10807305" y="3763302"/>
            <a:ext cx="749388" cy="232602"/>
          </a:xfrm>
          <a:prstGeom prst="roundRect">
            <a:avLst/>
          </a:prstGeom>
          <a:solidFill>
            <a:schemeClr val="accent4">
              <a:lumMod val="20000"/>
              <a:lumOff val="80000"/>
            </a:schemeClr>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400" dirty="0">
                <a:solidFill>
                  <a:schemeClr val="tx1"/>
                </a:solidFill>
              </a:rPr>
              <a:t>委員長</a:t>
            </a:r>
          </a:p>
        </p:txBody>
      </p:sp>
      <p:sp>
        <p:nvSpPr>
          <p:cNvPr id="17" name="正方形/長方形 16"/>
          <p:cNvSpPr/>
          <p:nvPr/>
        </p:nvSpPr>
        <p:spPr>
          <a:xfrm>
            <a:off x="1955413" y="2980029"/>
            <a:ext cx="3182882" cy="227626"/>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accent4">
                    <a:lumMod val="50000"/>
                  </a:schemeClr>
                </a:solidFill>
              </a:rPr>
              <a:t>調査が必要な場合は委員会へ</a:t>
            </a:r>
          </a:p>
        </p:txBody>
      </p:sp>
      <p:cxnSp>
        <p:nvCxnSpPr>
          <p:cNvPr id="106" name="直線矢印コネクタ 105">
            <a:extLst>
              <a:ext uri="{FF2B5EF4-FFF2-40B4-BE49-F238E27FC236}">
                <a16:creationId xmlns:a16="http://schemas.microsoft.com/office/drawing/2014/main" id="{2871F9AC-F2CD-463B-91A2-25ADE3E0725D}"/>
              </a:ext>
            </a:extLst>
          </p:cNvPr>
          <p:cNvCxnSpPr>
            <a:cxnSpLocks/>
          </p:cNvCxnSpPr>
          <p:nvPr/>
        </p:nvCxnSpPr>
        <p:spPr>
          <a:xfrm>
            <a:off x="3215497" y="4132248"/>
            <a:ext cx="0" cy="498128"/>
          </a:xfrm>
          <a:prstGeom prst="straightConnector1">
            <a:avLst/>
          </a:prstGeom>
          <a:ln w="92075">
            <a:solidFill>
              <a:schemeClr val="accent4">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8" name="直線矢印コネクタ 107">
            <a:extLst>
              <a:ext uri="{FF2B5EF4-FFF2-40B4-BE49-F238E27FC236}">
                <a16:creationId xmlns:a16="http://schemas.microsoft.com/office/drawing/2014/main" id="{2871F9AC-F2CD-463B-91A2-25ADE3E0725D}"/>
              </a:ext>
            </a:extLst>
          </p:cNvPr>
          <p:cNvCxnSpPr>
            <a:cxnSpLocks/>
          </p:cNvCxnSpPr>
          <p:nvPr/>
        </p:nvCxnSpPr>
        <p:spPr>
          <a:xfrm>
            <a:off x="1900569" y="2784770"/>
            <a:ext cx="0" cy="505743"/>
          </a:xfrm>
          <a:prstGeom prst="straightConnector1">
            <a:avLst/>
          </a:prstGeom>
          <a:ln w="92075">
            <a:solidFill>
              <a:schemeClr val="accent4">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0" name="直線矢印コネクタ 119">
            <a:extLst>
              <a:ext uri="{FF2B5EF4-FFF2-40B4-BE49-F238E27FC236}">
                <a16:creationId xmlns:a16="http://schemas.microsoft.com/office/drawing/2014/main" id="{61BE8CD8-2D57-630B-B9B0-D6B3D074DE69}"/>
              </a:ext>
            </a:extLst>
          </p:cNvPr>
          <p:cNvCxnSpPr>
            <a:cxnSpLocks/>
          </p:cNvCxnSpPr>
          <p:nvPr/>
        </p:nvCxnSpPr>
        <p:spPr>
          <a:xfrm flipV="1">
            <a:off x="7843514" y="4100366"/>
            <a:ext cx="0" cy="249931"/>
          </a:xfrm>
          <a:prstGeom prst="straightConnector1">
            <a:avLst/>
          </a:prstGeom>
          <a:ln w="5715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flipV="1">
            <a:off x="234028" y="2898665"/>
            <a:ext cx="11838636" cy="1012"/>
          </a:xfrm>
          <a:prstGeom prst="line">
            <a:avLst/>
          </a:prstGeom>
          <a:ln w="41275">
            <a:solidFill>
              <a:schemeClr val="accent4">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B6A9EB6B-4E6E-BEE9-312D-303DDD4B47F1}"/>
              </a:ext>
            </a:extLst>
          </p:cNvPr>
          <p:cNvSpPr/>
          <p:nvPr/>
        </p:nvSpPr>
        <p:spPr>
          <a:xfrm>
            <a:off x="1243891" y="3943716"/>
            <a:ext cx="3672705" cy="2363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968E6D74-A6D1-7707-5CF4-B3D7BB4717D0}"/>
              </a:ext>
            </a:extLst>
          </p:cNvPr>
          <p:cNvSpPr/>
          <p:nvPr/>
        </p:nvSpPr>
        <p:spPr>
          <a:xfrm>
            <a:off x="613117" y="3630054"/>
            <a:ext cx="4503716" cy="449258"/>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00" b="1" dirty="0">
                <a:solidFill>
                  <a:schemeClr val="accent4">
                    <a:lumMod val="50000"/>
                  </a:schemeClr>
                </a:solidFill>
              </a:rPr>
              <a:t>６月９日の議会では付託されませんでした</a:t>
            </a:r>
            <a:endParaRPr kumimoji="1" lang="en-US" altLang="ja-JP" sz="1700" b="1" dirty="0">
              <a:solidFill>
                <a:schemeClr val="accent4">
                  <a:lumMod val="50000"/>
                </a:schemeClr>
              </a:solidFill>
            </a:endParaRPr>
          </a:p>
          <a:p>
            <a:pPr algn="ctr"/>
            <a:r>
              <a:rPr kumimoji="1" lang="ja-JP" altLang="en-US" sz="1700" b="1" dirty="0">
                <a:solidFill>
                  <a:schemeClr val="accent4">
                    <a:lumMod val="50000"/>
                  </a:schemeClr>
                </a:solidFill>
              </a:rPr>
              <a:t>が、付託された場合は次のようになります。</a:t>
            </a:r>
          </a:p>
        </p:txBody>
      </p:sp>
      <p:sp>
        <p:nvSpPr>
          <p:cNvPr id="12" name="正方形/長方形 11">
            <a:extLst>
              <a:ext uri="{FF2B5EF4-FFF2-40B4-BE49-F238E27FC236}">
                <a16:creationId xmlns:a16="http://schemas.microsoft.com/office/drawing/2014/main" id="{C65D7B71-5993-10EB-45F7-99A7718DCDFF}"/>
              </a:ext>
            </a:extLst>
          </p:cNvPr>
          <p:cNvSpPr/>
          <p:nvPr/>
        </p:nvSpPr>
        <p:spPr>
          <a:xfrm>
            <a:off x="1681405" y="1021999"/>
            <a:ext cx="5250655" cy="2285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a:solidFill>
                  <a:schemeClr val="accent1"/>
                </a:solidFill>
              </a:rPr>
              <a:t>児童</a:t>
            </a:r>
            <a:r>
              <a:rPr kumimoji="1" lang="ja-JP" altLang="en-US" sz="1050" b="1">
                <a:solidFill>
                  <a:schemeClr val="accent1"/>
                </a:solidFill>
              </a:rPr>
              <a:t>生徒１人１台</a:t>
            </a:r>
            <a:r>
              <a:rPr kumimoji="1" lang="ja-JP" altLang="en-US" sz="1050" b="1" dirty="0">
                <a:solidFill>
                  <a:schemeClr val="accent1"/>
                </a:solidFill>
              </a:rPr>
              <a:t>のタブレットを配備するため１５０台を購入する契約を締結するものです。</a:t>
            </a:r>
          </a:p>
        </p:txBody>
      </p:sp>
      <p:sp>
        <p:nvSpPr>
          <p:cNvPr id="4" name="スライド番号プレースホルダー 3">
            <a:extLst>
              <a:ext uri="{FF2B5EF4-FFF2-40B4-BE49-F238E27FC236}">
                <a16:creationId xmlns:a16="http://schemas.microsoft.com/office/drawing/2014/main" id="{EECAC97D-A0EF-632E-584E-16D010EF5BF6}"/>
              </a:ext>
            </a:extLst>
          </p:cNvPr>
          <p:cNvSpPr>
            <a:spLocks noGrp="1"/>
          </p:cNvSpPr>
          <p:nvPr>
            <p:ph type="sldNum" sz="quarter" idx="12"/>
          </p:nvPr>
        </p:nvSpPr>
        <p:spPr>
          <a:xfrm>
            <a:off x="11353800" y="6361287"/>
            <a:ext cx="838200" cy="365125"/>
          </a:xfrm>
        </p:spPr>
        <p:txBody>
          <a:bodyPr/>
          <a:lstStyle/>
          <a:p>
            <a:pPr rtl="0"/>
            <a:fld id="{289D71E3-7D81-4C24-B9D8-6B108755C64C}" type="slidenum">
              <a:rPr lang="en-US" altLang="ja-JP" sz="3600" b="1" smtClean="0">
                <a:highlight>
                  <a:srgbClr val="00FF00"/>
                </a:highlight>
              </a:rPr>
              <a:t>12</a:t>
            </a:fld>
            <a:endParaRPr lang="ja-JP" altLang="en-US" sz="3600" b="1" dirty="0">
              <a:highlight>
                <a:srgbClr val="00FF00"/>
              </a:highlight>
            </a:endParaRPr>
          </a:p>
        </p:txBody>
      </p:sp>
    </p:spTree>
    <p:extLst>
      <p:ext uri="{BB962C8B-B14F-4D97-AF65-F5344CB8AC3E}">
        <p14:creationId xmlns:p14="http://schemas.microsoft.com/office/powerpoint/2010/main" val="102053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0"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 presetClass="entr" presetSubtype="0" fill="hold" nodeType="withEffect">
                                  <p:stCondLst>
                                    <p:cond delay="0"/>
                                  </p:stCondLst>
                                  <p:childTnLst>
                                    <p:set>
                                      <p:cBhvr>
                                        <p:cTn id="27" dur="1" fill="hold">
                                          <p:stCondLst>
                                            <p:cond delay="0"/>
                                          </p:stCondLst>
                                        </p:cTn>
                                        <p:tgtEl>
                                          <p:spTgt spid="6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64"/>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fade">
                                      <p:cBhvr>
                                        <p:cTn id="40" dur="500"/>
                                        <p:tgtEl>
                                          <p:spTgt spid="74"/>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par>
                                <p:cTn id="47" presetID="10" presetClass="entr" presetSubtype="0"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500"/>
                                        <p:tgtEl>
                                          <p:spTgt spid="53"/>
                                        </p:tgtEl>
                                      </p:cBhvr>
                                    </p:animEffect>
                                  </p:childTnLst>
                                </p:cTn>
                              </p:par>
                              <p:par>
                                <p:cTn id="50" presetID="1" presetClass="entr" presetSubtype="0"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46"/>
                                        </p:tgtEl>
                                        <p:attrNameLst>
                                          <p:attrName>style.visibility</p:attrName>
                                        </p:attrNameLst>
                                      </p:cBhvr>
                                      <p:to>
                                        <p:strVal val="visible"/>
                                      </p:to>
                                    </p:set>
                                  </p:childTnLst>
                                </p:cTn>
                              </p:par>
                              <p:par>
                                <p:cTn id="54" presetID="10" presetClass="entr" presetSubtype="0" fill="hold" nodeType="withEffect">
                                  <p:stCondLst>
                                    <p:cond delay="0"/>
                                  </p:stCondLst>
                                  <p:childTnLst>
                                    <p:set>
                                      <p:cBhvr>
                                        <p:cTn id="55" dur="1" fill="hold">
                                          <p:stCondLst>
                                            <p:cond delay="0"/>
                                          </p:stCondLst>
                                        </p:cTn>
                                        <p:tgtEl>
                                          <p:spTgt spid="86"/>
                                        </p:tgtEl>
                                        <p:attrNameLst>
                                          <p:attrName>style.visibility</p:attrName>
                                        </p:attrNameLst>
                                      </p:cBhvr>
                                      <p:to>
                                        <p:strVal val="visible"/>
                                      </p:to>
                                    </p:set>
                                    <p:animEffect transition="in" filter="fade">
                                      <p:cBhvr>
                                        <p:cTn id="56" dur="500"/>
                                        <p:tgtEl>
                                          <p:spTgt spid="8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fade">
                                      <p:cBhvr>
                                        <p:cTn id="59" dur="500"/>
                                        <p:tgtEl>
                                          <p:spTgt spid="52"/>
                                        </p:tgtEl>
                                      </p:cBhvr>
                                    </p:animEffect>
                                  </p:childTnLst>
                                </p:cTn>
                              </p:par>
                              <p:par>
                                <p:cTn id="60" presetID="10" presetClass="entr" presetSubtype="0" fill="hold" nodeType="with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fade">
                                      <p:cBhvr>
                                        <p:cTn id="62" dur="500"/>
                                        <p:tgtEl>
                                          <p:spTgt spid="87"/>
                                        </p:tgtEl>
                                      </p:cBhvr>
                                    </p:animEffect>
                                  </p:childTnLst>
                                </p:cTn>
                              </p:par>
                              <p:par>
                                <p:cTn id="63" presetID="1"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par>
                                <p:cTn id="67" presetID="10" presetClass="entr" presetSubtype="0" fill="hold" grpId="0" nodeType="with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fade">
                                      <p:cBhvr>
                                        <p:cTn id="69" dur="500"/>
                                        <p:tgtEl>
                                          <p:spTgt spid="50"/>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08"/>
                                        </p:tgtEl>
                                        <p:attrNameLst>
                                          <p:attrName>style.visibility</p:attrName>
                                        </p:attrNameLst>
                                      </p:cBhvr>
                                      <p:to>
                                        <p:strVal val="visible"/>
                                      </p:to>
                                    </p:set>
                                    <p:animEffect transition="in" filter="fade">
                                      <p:cBhvr>
                                        <p:cTn id="74" dur="500"/>
                                        <p:tgtEl>
                                          <p:spTgt spid="108"/>
                                        </p:tgtEl>
                                      </p:cBhvr>
                                    </p:animEffect>
                                  </p:childTnLst>
                                </p:cTn>
                              </p:par>
                              <p:par>
                                <p:cTn id="75" presetID="1" presetClass="entr" presetSubtype="0" fill="hold" nodeType="withEffect">
                                  <p:stCondLst>
                                    <p:cond delay="0"/>
                                  </p:stCondLst>
                                  <p:childTnLst>
                                    <p:set>
                                      <p:cBhvr>
                                        <p:cTn id="76" dur="1" fill="hold">
                                          <p:stCondLst>
                                            <p:cond delay="0"/>
                                          </p:stCondLst>
                                        </p:cTn>
                                        <p:tgtEl>
                                          <p:spTgt spid="123"/>
                                        </p:tgtEl>
                                        <p:attrNameLst>
                                          <p:attrName>style.visibility</p:attrName>
                                        </p:attrNameLst>
                                      </p:cBhvr>
                                      <p:to>
                                        <p:strVal val="visible"/>
                                      </p:to>
                                    </p:set>
                                  </p:childTnLst>
                                </p:cTn>
                              </p:par>
                              <p:par>
                                <p:cTn id="77" presetID="10" presetClass="entr" presetSubtype="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5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89"/>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93"/>
                                        </p:tgtEl>
                                        <p:attrNameLst>
                                          <p:attrName>style.visibility</p:attrName>
                                        </p:attrNameLst>
                                      </p:cBhvr>
                                      <p:to>
                                        <p:strVal val="visible"/>
                                      </p:to>
                                    </p:set>
                                  </p:childTnLst>
                                </p:cTn>
                              </p:par>
                              <p:par>
                                <p:cTn id="86" presetID="10" presetClass="entr" presetSubtype="0" fill="hold" grpId="0" nodeType="withEffect">
                                  <p:stCondLst>
                                    <p:cond delay="0"/>
                                  </p:stCondLst>
                                  <p:childTnLst>
                                    <p:set>
                                      <p:cBhvr>
                                        <p:cTn id="87" dur="1" fill="hold">
                                          <p:stCondLst>
                                            <p:cond delay="0"/>
                                          </p:stCondLst>
                                        </p:cTn>
                                        <p:tgtEl>
                                          <p:spTgt spid="92"/>
                                        </p:tgtEl>
                                        <p:attrNameLst>
                                          <p:attrName>style.visibility</p:attrName>
                                        </p:attrNameLst>
                                      </p:cBhvr>
                                      <p:to>
                                        <p:strVal val="visible"/>
                                      </p:to>
                                    </p:set>
                                    <p:animEffect transition="in" filter="fade">
                                      <p:cBhvr>
                                        <p:cTn id="88" dur="500"/>
                                        <p:tgtEl>
                                          <p:spTgt spid="92"/>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fade">
                                      <p:cBhvr>
                                        <p:cTn id="91" dur="500"/>
                                        <p:tgtEl>
                                          <p:spTgt spid="5"/>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106"/>
                                        </p:tgtEl>
                                        <p:attrNameLst>
                                          <p:attrName>style.visibility</p:attrName>
                                        </p:attrNameLst>
                                      </p:cBhvr>
                                      <p:to>
                                        <p:strVal val="visible"/>
                                      </p:to>
                                    </p:set>
                                    <p:animEffect transition="in" filter="fade">
                                      <p:cBhvr>
                                        <p:cTn id="96" dur="500"/>
                                        <p:tgtEl>
                                          <p:spTgt spid="106"/>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80"/>
                                        </p:tgtEl>
                                        <p:attrNameLst>
                                          <p:attrName>style.visibility</p:attrName>
                                        </p:attrNameLst>
                                      </p:cBhvr>
                                      <p:to>
                                        <p:strVal val="visible"/>
                                      </p:to>
                                    </p:set>
                                    <p:anim calcmode="lin" valueType="num">
                                      <p:cBhvr additive="base">
                                        <p:cTn id="99" dur="500" fill="hold"/>
                                        <p:tgtEl>
                                          <p:spTgt spid="80"/>
                                        </p:tgtEl>
                                        <p:attrNameLst>
                                          <p:attrName>ppt_x</p:attrName>
                                        </p:attrNameLst>
                                      </p:cBhvr>
                                      <p:tavLst>
                                        <p:tav tm="0">
                                          <p:val>
                                            <p:strVal val="#ppt_x"/>
                                          </p:val>
                                        </p:tav>
                                        <p:tav tm="100000">
                                          <p:val>
                                            <p:strVal val="#ppt_x"/>
                                          </p:val>
                                        </p:tav>
                                      </p:tavLst>
                                    </p:anim>
                                    <p:anim calcmode="lin" valueType="num">
                                      <p:cBhvr additive="base">
                                        <p:cTn id="100" dur="500" fill="hold"/>
                                        <p:tgtEl>
                                          <p:spTgt spid="80"/>
                                        </p:tgtEl>
                                        <p:attrNameLst>
                                          <p:attrName>ppt_y</p:attrName>
                                        </p:attrNameLst>
                                      </p:cBhvr>
                                      <p:tavLst>
                                        <p:tav tm="0">
                                          <p:val>
                                            <p:strVal val="1+#ppt_h/2"/>
                                          </p:val>
                                        </p:tav>
                                        <p:tav tm="100000">
                                          <p:val>
                                            <p:strVal val="#ppt_y"/>
                                          </p:val>
                                        </p:tav>
                                      </p:tavLst>
                                    </p:anim>
                                  </p:childTnLst>
                                </p:cTn>
                              </p:par>
                              <p:par>
                                <p:cTn id="101" presetID="1" presetClass="entr" presetSubtype="0" fill="hold" grpId="0" nodeType="withEffect">
                                  <p:stCondLst>
                                    <p:cond delay="0"/>
                                  </p:stCondLst>
                                  <p:childTnLst>
                                    <p:set>
                                      <p:cBhvr>
                                        <p:cTn id="102" dur="1" fill="hold">
                                          <p:stCondLst>
                                            <p:cond delay="0"/>
                                          </p:stCondLst>
                                        </p:cTn>
                                        <p:tgtEl>
                                          <p:spTgt spid="66"/>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65"/>
                                        </p:tgtEl>
                                        <p:attrNameLst>
                                          <p:attrName>style.visibility</p:attrName>
                                        </p:attrNameLst>
                                      </p:cBhvr>
                                      <p:to>
                                        <p:strVal val="visible"/>
                                      </p:to>
                                    </p:set>
                                  </p:childTnLst>
                                </p:cTn>
                              </p:par>
                              <p:par>
                                <p:cTn id="105" presetID="10" presetClass="entr" presetSubtype="0" fill="hold" grpId="0" nodeType="with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500"/>
                                        <p:tgtEl>
                                          <p:spTgt spid="81"/>
                                        </p:tgtEl>
                                      </p:cBhvr>
                                    </p:animEffect>
                                  </p:childTnLst>
                                </p:cTn>
                              </p:par>
                              <p:par>
                                <p:cTn id="108" presetID="10" presetClass="entr" presetSubtype="0" fill="hold" nodeType="with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500"/>
                                        <p:tgtEl>
                                          <p:spTgt spid="75"/>
                                        </p:tgtEl>
                                      </p:cBhvr>
                                    </p:animEffect>
                                  </p:childTnLst>
                                </p:cTn>
                              </p:par>
                              <p:par>
                                <p:cTn id="111" presetID="1" presetClass="entr" presetSubtype="0" fill="hold" nodeType="withEffect">
                                  <p:stCondLst>
                                    <p:cond delay="0"/>
                                  </p:stCondLst>
                                  <p:childTnLst>
                                    <p:set>
                                      <p:cBhvr>
                                        <p:cTn id="112" dur="1" fill="hold">
                                          <p:stCondLst>
                                            <p:cond delay="0"/>
                                          </p:stCondLst>
                                        </p:cTn>
                                        <p:tgtEl>
                                          <p:spTgt spid="9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95"/>
                                        </p:tgtEl>
                                        <p:attrNameLst>
                                          <p:attrName>style.visibility</p:attrName>
                                        </p:attrNameLst>
                                      </p:cBhvr>
                                      <p:to>
                                        <p:strVal val="visible"/>
                                      </p:to>
                                    </p:set>
                                  </p:childTnLst>
                                </p:cTn>
                              </p:par>
                              <p:par>
                                <p:cTn id="115" presetID="10" presetClass="entr" presetSubtype="0" fill="hold" grpId="0" nodeType="withEffect">
                                  <p:stCondLst>
                                    <p:cond delay="0"/>
                                  </p:stCondLst>
                                  <p:childTnLst>
                                    <p:set>
                                      <p:cBhvr>
                                        <p:cTn id="116" dur="1" fill="hold">
                                          <p:stCondLst>
                                            <p:cond delay="0"/>
                                          </p:stCondLst>
                                        </p:cTn>
                                        <p:tgtEl>
                                          <p:spTgt spid="82"/>
                                        </p:tgtEl>
                                        <p:attrNameLst>
                                          <p:attrName>style.visibility</p:attrName>
                                        </p:attrNameLst>
                                      </p:cBhvr>
                                      <p:to>
                                        <p:strVal val="visible"/>
                                      </p:to>
                                    </p:set>
                                    <p:animEffect transition="in" filter="fade">
                                      <p:cBhvr>
                                        <p:cTn id="117" dur="500"/>
                                        <p:tgtEl>
                                          <p:spTgt spid="82"/>
                                        </p:tgtEl>
                                      </p:cBhvr>
                                    </p:animEffect>
                                  </p:childTnLst>
                                </p:cTn>
                              </p:par>
                              <p:par>
                                <p:cTn id="118" presetID="10" presetClass="entr" presetSubtype="0" fill="hold" nodeType="withEffect">
                                  <p:stCondLst>
                                    <p:cond delay="0"/>
                                  </p:stCondLst>
                                  <p:childTnLst>
                                    <p:set>
                                      <p:cBhvr>
                                        <p:cTn id="119" dur="1" fill="hold">
                                          <p:stCondLst>
                                            <p:cond delay="0"/>
                                          </p:stCondLst>
                                        </p:cTn>
                                        <p:tgtEl>
                                          <p:spTgt spid="90"/>
                                        </p:tgtEl>
                                        <p:attrNameLst>
                                          <p:attrName>style.visibility</p:attrName>
                                        </p:attrNameLst>
                                      </p:cBhvr>
                                      <p:to>
                                        <p:strVal val="visible"/>
                                      </p:to>
                                    </p:set>
                                    <p:animEffect transition="in" filter="fade">
                                      <p:cBhvr>
                                        <p:cTn id="120" dur="500"/>
                                        <p:tgtEl>
                                          <p:spTgt spid="90"/>
                                        </p:tgtEl>
                                      </p:cBhvr>
                                    </p:animEffect>
                                  </p:childTnLst>
                                </p:cTn>
                              </p:par>
                              <p:par>
                                <p:cTn id="121" presetID="1" presetClass="entr" presetSubtype="0" fill="hold" nodeType="withEffect">
                                  <p:stCondLst>
                                    <p:cond delay="0"/>
                                  </p:stCondLst>
                                  <p:childTnLst>
                                    <p:set>
                                      <p:cBhvr>
                                        <p:cTn id="122" dur="1" fill="hold">
                                          <p:stCondLst>
                                            <p:cond delay="0"/>
                                          </p:stCondLst>
                                        </p:cTn>
                                        <p:tgtEl>
                                          <p:spTgt spid="51"/>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62"/>
                                        </p:tgtEl>
                                        <p:attrNameLst>
                                          <p:attrName>style.visibility</p:attrName>
                                        </p:attrNameLst>
                                      </p:cBhvr>
                                      <p:to>
                                        <p:strVal val="visible"/>
                                      </p:to>
                                    </p:set>
                                  </p:childTnLst>
                                </p:cTn>
                              </p:par>
                              <p:par>
                                <p:cTn id="125" presetID="10" presetClass="entr" presetSubtype="0" fill="hold" grpId="0" nodeType="withEffect">
                                  <p:stCondLst>
                                    <p:cond delay="0"/>
                                  </p:stCondLst>
                                  <p:childTnLst>
                                    <p:set>
                                      <p:cBhvr>
                                        <p:cTn id="126" dur="1" fill="hold">
                                          <p:stCondLst>
                                            <p:cond delay="0"/>
                                          </p:stCondLst>
                                        </p:cTn>
                                        <p:tgtEl>
                                          <p:spTgt spid="88"/>
                                        </p:tgtEl>
                                        <p:attrNameLst>
                                          <p:attrName>style.visibility</p:attrName>
                                        </p:attrNameLst>
                                      </p:cBhvr>
                                      <p:to>
                                        <p:strVal val="visible"/>
                                      </p:to>
                                    </p:set>
                                    <p:animEffect transition="in" filter="fade">
                                      <p:cBhvr>
                                        <p:cTn id="127" dur="500"/>
                                        <p:tgtEl>
                                          <p:spTgt spid="88"/>
                                        </p:tgtEl>
                                      </p:cBhvr>
                                    </p:animEffect>
                                  </p:childTnLst>
                                </p:cTn>
                              </p:par>
                              <p:par>
                                <p:cTn id="128" presetID="10" presetClass="entr" presetSubtype="0" fill="hold" nodeType="withEffect">
                                  <p:stCondLst>
                                    <p:cond delay="0"/>
                                  </p:stCondLst>
                                  <p:childTnLst>
                                    <p:set>
                                      <p:cBhvr>
                                        <p:cTn id="129" dur="1" fill="hold">
                                          <p:stCondLst>
                                            <p:cond delay="0"/>
                                          </p:stCondLst>
                                        </p:cTn>
                                        <p:tgtEl>
                                          <p:spTgt spid="78"/>
                                        </p:tgtEl>
                                        <p:attrNameLst>
                                          <p:attrName>style.visibility</p:attrName>
                                        </p:attrNameLst>
                                      </p:cBhvr>
                                      <p:to>
                                        <p:strVal val="visible"/>
                                      </p:to>
                                    </p:set>
                                    <p:animEffect transition="in" filter="fade">
                                      <p:cBhvr>
                                        <p:cTn id="130" dur="500"/>
                                        <p:tgtEl>
                                          <p:spTgt spid="78"/>
                                        </p:tgtEl>
                                      </p:cBhvr>
                                    </p:animEffect>
                                  </p:childTnLst>
                                </p:cTn>
                              </p:par>
                              <p:par>
                                <p:cTn id="131" presetID="1" presetClass="entr" presetSubtype="0" fill="hold" nodeType="withEffect">
                                  <p:stCondLst>
                                    <p:cond delay="0"/>
                                  </p:stCondLst>
                                  <p:childTnLst>
                                    <p:set>
                                      <p:cBhvr>
                                        <p:cTn id="132" dur="1" fill="hold">
                                          <p:stCondLst>
                                            <p:cond delay="0"/>
                                          </p:stCondLst>
                                        </p:cTn>
                                        <p:tgtEl>
                                          <p:spTgt spid="71"/>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72"/>
                                        </p:tgtEl>
                                        <p:attrNameLst>
                                          <p:attrName>style.visibility</p:attrName>
                                        </p:attrNameLst>
                                      </p:cBhvr>
                                      <p:to>
                                        <p:strVal val="visible"/>
                                      </p:to>
                                    </p:set>
                                  </p:childTnLst>
                                </p:cTn>
                              </p:par>
                              <p:par>
                                <p:cTn id="135" presetID="10" presetClass="entr" presetSubtype="0" fill="hold" grpId="0" nodeType="withEffect">
                                  <p:stCondLst>
                                    <p:cond delay="0"/>
                                  </p:stCondLst>
                                  <p:childTnLst>
                                    <p:set>
                                      <p:cBhvr>
                                        <p:cTn id="136" dur="1" fill="hold">
                                          <p:stCondLst>
                                            <p:cond delay="0"/>
                                          </p:stCondLst>
                                        </p:cTn>
                                        <p:tgtEl>
                                          <p:spTgt spid="83"/>
                                        </p:tgtEl>
                                        <p:attrNameLst>
                                          <p:attrName>style.visibility</p:attrName>
                                        </p:attrNameLst>
                                      </p:cBhvr>
                                      <p:to>
                                        <p:strVal val="visible"/>
                                      </p:to>
                                    </p:set>
                                    <p:animEffect transition="in" filter="fade">
                                      <p:cBhvr>
                                        <p:cTn id="137" dur="500"/>
                                        <p:tgtEl>
                                          <p:spTgt spid="83"/>
                                        </p:tgtEl>
                                      </p:cBhvr>
                                    </p:animEffect>
                                  </p:childTnLst>
                                </p:cTn>
                              </p:par>
                              <p:par>
                                <p:cTn id="138" presetID="10" presetClass="entr" presetSubtype="0" fill="hold" nodeType="withEffect">
                                  <p:stCondLst>
                                    <p:cond delay="0"/>
                                  </p:stCondLst>
                                  <p:childTnLst>
                                    <p:set>
                                      <p:cBhvr>
                                        <p:cTn id="139" dur="1" fill="hold">
                                          <p:stCondLst>
                                            <p:cond delay="0"/>
                                          </p:stCondLst>
                                        </p:cTn>
                                        <p:tgtEl>
                                          <p:spTgt spid="79"/>
                                        </p:tgtEl>
                                        <p:attrNameLst>
                                          <p:attrName>style.visibility</p:attrName>
                                        </p:attrNameLst>
                                      </p:cBhvr>
                                      <p:to>
                                        <p:strVal val="visible"/>
                                      </p:to>
                                    </p:set>
                                    <p:animEffect transition="in" filter="fade">
                                      <p:cBhvr>
                                        <p:cTn id="140" dur="500"/>
                                        <p:tgtEl>
                                          <p:spTgt spid="79"/>
                                        </p:tgtEl>
                                      </p:cBhvr>
                                    </p:animEffect>
                                  </p:childTnLst>
                                </p:cTn>
                              </p:par>
                              <p:par>
                                <p:cTn id="141" presetID="1" presetClass="entr" presetSubtype="0" fill="hold" nodeType="withEffect">
                                  <p:stCondLst>
                                    <p:cond delay="0"/>
                                  </p:stCondLst>
                                  <p:childTnLst>
                                    <p:set>
                                      <p:cBhvr>
                                        <p:cTn id="142" dur="1" fill="hold">
                                          <p:stCondLst>
                                            <p:cond delay="0"/>
                                          </p:stCondLst>
                                        </p:cTn>
                                        <p:tgtEl>
                                          <p:spTgt spid="96"/>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97"/>
                                        </p:tgtEl>
                                        <p:attrNameLst>
                                          <p:attrName>style.visibility</p:attrName>
                                        </p:attrNameLst>
                                      </p:cBhvr>
                                      <p:to>
                                        <p:strVal val="visible"/>
                                      </p:to>
                                    </p:set>
                                  </p:childTnLst>
                                </p:cTn>
                              </p:par>
                              <p:par>
                                <p:cTn id="145" presetID="10" presetClass="entr" presetSubtype="0" fill="hold" grpId="0" nodeType="withEffect">
                                  <p:stCondLst>
                                    <p:cond delay="0"/>
                                  </p:stCondLst>
                                  <p:childTnLst>
                                    <p:set>
                                      <p:cBhvr>
                                        <p:cTn id="146" dur="1" fill="hold">
                                          <p:stCondLst>
                                            <p:cond delay="0"/>
                                          </p:stCondLst>
                                        </p:cTn>
                                        <p:tgtEl>
                                          <p:spTgt spid="98"/>
                                        </p:tgtEl>
                                        <p:attrNameLst>
                                          <p:attrName>style.visibility</p:attrName>
                                        </p:attrNameLst>
                                      </p:cBhvr>
                                      <p:to>
                                        <p:strVal val="visible"/>
                                      </p:to>
                                    </p:set>
                                    <p:animEffect transition="in" filter="fade">
                                      <p:cBhvr>
                                        <p:cTn id="147" dur="500"/>
                                        <p:tgtEl>
                                          <p:spTgt spid="98"/>
                                        </p:tgtEl>
                                      </p:cBhvr>
                                    </p:animEffect>
                                  </p:childTnLst>
                                </p:cTn>
                              </p:par>
                              <p:par>
                                <p:cTn id="148" presetID="10" presetClass="entr" presetSubtype="0" fill="hold" nodeType="withEffect">
                                  <p:stCondLst>
                                    <p:cond delay="0"/>
                                  </p:stCondLst>
                                  <p:childTnLst>
                                    <p:set>
                                      <p:cBhvr>
                                        <p:cTn id="149" dur="1" fill="hold">
                                          <p:stCondLst>
                                            <p:cond delay="0"/>
                                          </p:stCondLst>
                                        </p:cTn>
                                        <p:tgtEl>
                                          <p:spTgt spid="84"/>
                                        </p:tgtEl>
                                        <p:attrNameLst>
                                          <p:attrName>style.visibility</p:attrName>
                                        </p:attrNameLst>
                                      </p:cBhvr>
                                      <p:to>
                                        <p:strVal val="visible"/>
                                      </p:to>
                                    </p:set>
                                    <p:animEffect transition="in" filter="fade">
                                      <p:cBhvr>
                                        <p:cTn id="150" dur="500"/>
                                        <p:tgtEl>
                                          <p:spTgt spid="84"/>
                                        </p:tgtEl>
                                      </p:cBhvr>
                                    </p:animEffect>
                                  </p:childTnLst>
                                </p:cTn>
                              </p:par>
                              <p:par>
                                <p:cTn id="151" presetID="1" presetClass="entr" presetSubtype="0" fill="hold" nodeType="withEffect">
                                  <p:stCondLst>
                                    <p:cond delay="0"/>
                                  </p:stCondLst>
                                  <p:childTnLst>
                                    <p:set>
                                      <p:cBhvr>
                                        <p:cTn id="152" dur="1" fill="hold">
                                          <p:stCondLst>
                                            <p:cond delay="0"/>
                                          </p:stCondLst>
                                        </p:cTn>
                                        <p:tgtEl>
                                          <p:spTgt spid="69"/>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70"/>
                                        </p:tgtEl>
                                        <p:attrNameLst>
                                          <p:attrName>style.visibility</p:attrName>
                                        </p:attrNameLst>
                                      </p:cBhvr>
                                      <p:to>
                                        <p:strVal val="visible"/>
                                      </p:to>
                                    </p:set>
                                  </p:childTnLst>
                                </p:cTn>
                              </p:par>
                              <p:par>
                                <p:cTn id="155" presetID="10" presetClass="entr" presetSubtype="0" fill="hold" grpId="0" nodeType="withEffect">
                                  <p:stCondLst>
                                    <p:cond delay="0"/>
                                  </p:stCondLst>
                                  <p:childTnLst>
                                    <p:set>
                                      <p:cBhvr>
                                        <p:cTn id="156" dur="1" fill="hold">
                                          <p:stCondLst>
                                            <p:cond delay="0"/>
                                          </p:stCondLst>
                                        </p:cTn>
                                        <p:tgtEl>
                                          <p:spTgt spid="91"/>
                                        </p:tgtEl>
                                        <p:attrNameLst>
                                          <p:attrName>style.visibility</p:attrName>
                                        </p:attrNameLst>
                                      </p:cBhvr>
                                      <p:to>
                                        <p:strVal val="visible"/>
                                      </p:to>
                                    </p:set>
                                    <p:animEffect transition="in" filter="fade">
                                      <p:cBhvr>
                                        <p:cTn id="157" dur="500"/>
                                        <p:tgtEl>
                                          <p:spTgt spid="91"/>
                                        </p:tgtEl>
                                      </p:cBhvr>
                                    </p:animEffect>
                                  </p:childTnLst>
                                </p:cTn>
                              </p:par>
                              <p:par>
                                <p:cTn id="158" presetID="10" presetClass="entr" presetSubtype="0" fill="hold" nodeType="withEffect">
                                  <p:stCondLst>
                                    <p:cond delay="0"/>
                                  </p:stCondLst>
                                  <p:childTnLst>
                                    <p:set>
                                      <p:cBhvr>
                                        <p:cTn id="159" dur="1" fill="hold">
                                          <p:stCondLst>
                                            <p:cond delay="0"/>
                                          </p:stCondLst>
                                        </p:cTn>
                                        <p:tgtEl>
                                          <p:spTgt spid="120"/>
                                        </p:tgtEl>
                                        <p:attrNameLst>
                                          <p:attrName>style.visibility</p:attrName>
                                        </p:attrNameLst>
                                      </p:cBhvr>
                                      <p:to>
                                        <p:strVal val="visible"/>
                                      </p:to>
                                    </p:set>
                                    <p:animEffect transition="in" filter="fade">
                                      <p:cBhvr>
                                        <p:cTn id="160" dur="500"/>
                                        <p:tgtEl>
                                          <p:spTgt spid="120"/>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grpId="0" nodeType="clickEffect">
                                  <p:stCondLst>
                                    <p:cond delay="0"/>
                                  </p:stCondLst>
                                  <p:childTnLst>
                                    <p:set>
                                      <p:cBhvr>
                                        <p:cTn id="164" dur="1" fill="hold">
                                          <p:stCondLst>
                                            <p:cond delay="0"/>
                                          </p:stCondLst>
                                        </p:cTn>
                                        <p:tgtEl>
                                          <p:spTgt spid="73"/>
                                        </p:tgtEl>
                                        <p:attrNameLst>
                                          <p:attrName>style.visibility</p:attrName>
                                        </p:attrNameLst>
                                      </p:cBhvr>
                                      <p:to>
                                        <p:strVal val="visible"/>
                                      </p:to>
                                    </p:set>
                                    <p:animEffect transition="in" filter="fade">
                                      <p:cBhvr>
                                        <p:cTn id="165" dur="500"/>
                                        <p:tgtEl>
                                          <p:spTgt spid="73"/>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grpId="0" nodeType="clickEffect">
                                  <p:stCondLst>
                                    <p:cond delay="0"/>
                                  </p:stCondLst>
                                  <p:childTnLst>
                                    <p:set>
                                      <p:cBhvr>
                                        <p:cTn id="169" dur="1" fill="hold">
                                          <p:stCondLst>
                                            <p:cond delay="0"/>
                                          </p:stCondLst>
                                        </p:cTn>
                                        <p:tgtEl>
                                          <p:spTgt spid="101"/>
                                        </p:tgtEl>
                                        <p:attrNameLst>
                                          <p:attrName>style.visibility</p:attrName>
                                        </p:attrNameLst>
                                      </p:cBhvr>
                                      <p:to>
                                        <p:strVal val="visible"/>
                                      </p:to>
                                    </p:set>
                                    <p:animEffect transition="in" filter="fade">
                                      <p:cBhvr>
                                        <p:cTn id="170" dur="500"/>
                                        <p:tgtEl>
                                          <p:spTgt spid="101"/>
                                        </p:tgtEl>
                                      </p:cBhvr>
                                    </p:animEffect>
                                  </p:childTnLst>
                                </p:cTn>
                              </p:par>
                              <p:par>
                                <p:cTn id="171" presetID="10" presetClass="entr" presetSubtype="0" fill="hold" nodeType="withEffect">
                                  <p:stCondLst>
                                    <p:cond delay="0"/>
                                  </p:stCondLst>
                                  <p:childTnLst>
                                    <p:set>
                                      <p:cBhvr>
                                        <p:cTn id="172" dur="1" fill="hold">
                                          <p:stCondLst>
                                            <p:cond delay="0"/>
                                          </p:stCondLst>
                                        </p:cTn>
                                        <p:tgtEl>
                                          <p:spTgt spid="85"/>
                                        </p:tgtEl>
                                        <p:attrNameLst>
                                          <p:attrName>style.visibility</p:attrName>
                                        </p:attrNameLst>
                                      </p:cBhvr>
                                      <p:to>
                                        <p:strVal val="visible"/>
                                      </p:to>
                                    </p:set>
                                    <p:animEffect transition="in" filter="fade">
                                      <p:cBhvr>
                                        <p:cTn id="173" dur="500"/>
                                        <p:tgtEl>
                                          <p:spTgt spid="85"/>
                                        </p:tgtEl>
                                      </p:cBhvr>
                                    </p:animEffect>
                                  </p:childTnLst>
                                </p:cTn>
                              </p:par>
                              <p:par>
                                <p:cTn id="174" presetID="1" presetClass="entr" presetSubtype="0" fill="hold" nodeType="withEffect">
                                  <p:stCondLst>
                                    <p:cond delay="0"/>
                                  </p:stCondLst>
                                  <p:childTnLst>
                                    <p:set>
                                      <p:cBhvr>
                                        <p:cTn id="175" dur="1" fill="hold">
                                          <p:stCondLst>
                                            <p:cond delay="0"/>
                                          </p:stCondLst>
                                        </p:cTn>
                                        <p:tgtEl>
                                          <p:spTgt spid="103"/>
                                        </p:tgtEl>
                                        <p:attrNameLst>
                                          <p:attrName>style.visibility</p:attrName>
                                        </p:attrNameLst>
                                      </p:cBhvr>
                                      <p:to>
                                        <p:strVal val="visible"/>
                                      </p:to>
                                    </p:set>
                                  </p:childTnLst>
                                </p:cTn>
                              </p:par>
                              <p:par>
                                <p:cTn id="176" presetID="1" presetClass="entr" presetSubtype="0" fill="hold" grpId="0" nodeType="withEffect">
                                  <p:stCondLst>
                                    <p:cond delay="0"/>
                                  </p:stCondLst>
                                  <p:childTnLst>
                                    <p:set>
                                      <p:cBhvr>
                                        <p:cTn id="177" dur="1" fill="hold">
                                          <p:stCondLst>
                                            <p:cond delay="0"/>
                                          </p:stCondLst>
                                        </p:cTn>
                                        <p:tgtEl>
                                          <p:spTgt spid="104"/>
                                        </p:tgtEl>
                                        <p:attrNameLst>
                                          <p:attrName>style.visibility</p:attrName>
                                        </p:attrNameLst>
                                      </p:cBhvr>
                                      <p:to>
                                        <p:strVal val="visible"/>
                                      </p:to>
                                    </p:set>
                                  </p:childTnLst>
                                </p:cTn>
                              </p:par>
                              <p:par>
                                <p:cTn id="178" presetID="10" presetClass="entr" presetSubtype="0" fill="hold" grpId="0" nodeType="withEffect">
                                  <p:stCondLst>
                                    <p:cond delay="0"/>
                                  </p:stCondLst>
                                  <p:childTnLst>
                                    <p:set>
                                      <p:cBhvr>
                                        <p:cTn id="179" dur="1" fill="hold">
                                          <p:stCondLst>
                                            <p:cond delay="0"/>
                                          </p:stCondLst>
                                        </p:cTn>
                                        <p:tgtEl>
                                          <p:spTgt spid="102"/>
                                        </p:tgtEl>
                                        <p:attrNameLst>
                                          <p:attrName>style.visibility</p:attrName>
                                        </p:attrNameLst>
                                      </p:cBhvr>
                                      <p:to>
                                        <p:strVal val="visible"/>
                                      </p:to>
                                    </p:set>
                                    <p:animEffect transition="in" filter="fade">
                                      <p:cBhvr>
                                        <p:cTn id="180" dur="500"/>
                                        <p:tgtEl>
                                          <p:spTgt spid="102"/>
                                        </p:tgtEl>
                                      </p:cBhvr>
                                    </p:animEffect>
                                  </p:childTnLst>
                                </p:cTn>
                              </p:par>
                              <p:par>
                                <p:cTn id="181" presetID="10" presetClass="entr" presetSubtype="0" fill="hold" nodeType="withEffect">
                                  <p:stCondLst>
                                    <p:cond delay="0"/>
                                  </p:stCondLst>
                                  <p:childTnLst>
                                    <p:set>
                                      <p:cBhvr>
                                        <p:cTn id="182" dur="1" fill="hold">
                                          <p:stCondLst>
                                            <p:cond delay="0"/>
                                          </p:stCondLst>
                                        </p:cTn>
                                        <p:tgtEl>
                                          <p:spTgt spid="77"/>
                                        </p:tgtEl>
                                        <p:attrNameLst>
                                          <p:attrName>style.visibility</p:attrName>
                                        </p:attrNameLst>
                                      </p:cBhvr>
                                      <p:to>
                                        <p:strVal val="visible"/>
                                      </p:to>
                                    </p:set>
                                    <p:animEffect transition="in" filter="fade">
                                      <p:cBhvr>
                                        <p:cTn id="183"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8" grpId="0" animBg="1"/>
      <p:bldP spid="31" grpId="0" animBg="1"/>
      <p:bldP spid="32" grpId="0" animBg="1"/>
      <p:bldP spid="33" grpId="0" animBg="1"/>
      <p:bldP spid="46" grpId="0" animBg="1"/>
      <p:bldP spid="50" grpId="0" animBg="1"/>
      <p:bldP spid="52" grpId="0" animBg="1"/>
      <p:bldP spid="37" grpId="0" animBg="1"/>
      <p:bldP spid="53" grpId="0" animBg="1"/>
      <p:bldP spid="55" grpId="0" animBg="1"/>
      <p:bldP spid="73" grpId="0" animBg="1"/>
      <p:bldP spid="80" grpId="0"/>
      <p:bldP spid="81" grpId="0" animBg="1"/>
      <p:bldP spid="82" grpId="0" animBg="1"/>
      <p:bldP spid="83" grpId="0" animBg="1"/>
      <p:bldP spid="88" grpId="0" animBg="1"/>
      <p:bldP spid="91" grpId="0" animBg="1"/>
      <p:bldP spid="95" grpId="0" animBg="1"/>
      <p:bldP spid="97" grpId="0" animBg="1"/>
      <p:bldP spid="98" grpId="0" animBg="1"/>
      <p:bldP spid="62" grpId="0" animBg="1"/>
      <p:bldP spid="64" grpId="0" animBg="1"/>
      <p:bldP spid="66" grpId="0" animBg="1"/>
      <p:bldP spid="70" grpId="0" animBg="1"/>
      <p:bldP spid="72" grpId="0" animBg="1"/>
      <p:bldP spid="92" grpId="0" animBg="1"/>
      <p:bldP spid="93" grpId="0" animBg="1"/>
      <p:bldP spid="101" grpId="0" animBg="1"/>
      <p:bldP spid="102" grpId="0" animBg="1"/>
      <p:bldP spid="104" grpId="0" animBg="1"/>
      <p:bldP spid="17" grpId="0" animBg="1"/>
      <p:bldP spid="5"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テーブル が含まれている画像&#10;&#10;自動的に生成された説明">
            <a:extLst>
              <a:ext uri="{FF2B5EF4-FFF2-40B4-BE49-F238E27FC236}">
                <a16:creationId xmlns:a16="http://schemas.microsoft.com/office/drawing/2014/main" id="{49975F25-091F-4659-B125-AFE60B1B098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85" b="99949" l="0" r="98975">
                        <a14:foregroundMark x1="29838" y1="80748" x2="29176" y2="89299"/>
                        <a14:foregroundMark x1="29176" y1="89299" x2="30996" y2="94572"/>
                        <a14:foregroundMark x1="8998" y1="31029" x2="8369" y2="36047"/>
                        <a14:foregroundMark x1="8568" y1="31336" x2="8733" y2="22990"/>
                        <a14:foregroundMark x1="8733" y1="22990" x2="7377" y2="20328"/>
                        <a14:foregroundMark x1="14456" y1="16180" x2="19054" y2="10548"/>
                        <a14:foregroundMark x1="19054" y1="10548" x2="16209" y2="11470"/>
                        <a14:foregroundMark x1="19782" y1="6452" x2="10486" y2="8244"/>
                        <a14:foregroundMark x1="10486" y1="8244" x2="11247" y2="17512"/>
                        <a14:foregroundMark x1="11247" y1="17512" x2="20973" y2="18792"/>
                        <a14:foregroundMark x1="20973" y1="18792" x2="24677" y2="11060"/>
                        <a14:foregroundMark x1="24677" y1="11060" x2="23553" y2="6247"/>
                        <a14:foregroundMark x1="5954" y1="26831" x2="66" y2="28827"/>
                        <a14:foregroundMark x1="66" y1="28827" x2="66" y2="28827"/>
                        <a14:foregroundMark x1="8865" y1="27445" x2="14820" y2="28264"/>
                        <a14:foregroundMark x1="14820" y1="28264" x2="16077" y2="29032"/>
                        <a14:foregroundMark x1="7822" y1="39119" x2="8038" y2="44496"/>
                        <a14:foregroundMark x1="7575" y1="32975" x2="7797" y2="38505"/>
                        <a14:foregroundMark x1="9461" y1="38880" x2="9461" y2="44700"/>
                        <a14:foregroundMark x1="7708" y1="45622" x2="7972" y2="45725"/>
                        <a14:foregroundMark x1="8667" y1="44496" x2="9395" y2="45520"/>
                        <a14:foregroundMark x1="36123" y1="23144" x2="36917" y2="41987"/>
                        <a14:foregroundMark x1="36917" y1="41987" x2="39133" y2="29288"/>
                        <a14:foregroundMark x1="39133" y1="29288" x2="42243" y2="22734"/>
                        <a14:foregroundMark x1="42243" y1="22734" x2="42276" y2="20584"/>
                        <a14:foregroundMark x1="33907" y1="35177" x2="33907" y2="35177"/>
                        <a14:foregroundMark x1="41581" y1="20686" x2="41581" y2="20686"/>
                        <a14:foregroundMark x1="41647" y1="19713" x2="41647" y2="21096"/>
                        <a14:foregroundMark x1="38406" y1="22529" x2="37810" y2="25550"/>
                        <a14:foregroundMark x1="39166" y1="20225" x2="39233" y2="24014"/>
                        <a14:foregroundMark x1="40324" y1="20584" x2="40324" y2="20584"/>
                        <a14:foregroundMark x1="42011" y1="19611" x2="42011" y2="19611"/>
                        <a14:foregroundMark x1="42342" y1="19611" x2="42342" y2="19611"/>
                        <a14:foregroundMark x1="41879" y1="19201" x2="41879" y2="19201"/>
                        <a14:foregroundMark x1="41515" y1="19406" x2="41515" y2="19406"/>
                        <a14:foregroundMark x1="42474" y1="19304" x2="42474" y2="19304"/>
                        <a14:foregroundMark x1="43268" y1="10753" x2="49223" y2="14132"/>
                        <a14:foregroundMark x1="49223" y1="14132" x2="50976" y2="9677"/>
                        <a14:foregroundMark x1="45187" y1="23502" x2="45187" y2="23502"/>
                        <a14:foregroundMark x1="44889" y1="24219" x2="44889" y2="24219"/>
                        <a14:foregroundMark x1="65233" y1="26114" x2="70030" y2="20379"/>
                        <a14:foregroundMark x1="70030" y1="20379" x2="70625" y2="22222"/>
                        <a14:foregroundMark x1="64539" y1="21301" x2="64539" y2="21301"/>
                        <a14:foregroundMark x1="63678" y1="20225" x2="63678" y2="20225"/>
                        <a14:foregroundMark x1="63480" y1="20020" x2="63480" y2="20020"/>
                        <a14:foregroundMark x1="64075" y1="20020" x2="64075" y2="20020"/>
                        <a14:foregroundMark x1="64869" y1="20584" x2="64869" y2="20584"/>
                        <a14:foregroundMark x1="69401" y1="27752" x2="69401" y2="27752"/>
                        <a14:foregroundMark x1="70294" y1="28725" x2="70294" y2="28725"/>
                        <a14:foregroundMark x1="66490" y1="26728" x2="69732" y2="35228"/>
                        <a14:foregroundMark x1="69732" y1="35228" x2="69732" y2="43676"/>
                        <a14:foregroundMark x1="70890" y1="30159" x2="70890" y2="40809"/>
                        <a14:foregroundMark x1="73040" y1="35689" x2="73040" y2="35689"/>
                        <a14:foregroundMark x1="73536" y1="35791" x2="73536" y2="35791"/>
                        <a14:foregroundMark x1="71981" y1="13569" x2="81475" y2="11777"/>
                        <a14:foregroundMark x1="81475" y1="11777" x2="80483" y2="9370"/>
                        <a14:foregroundMark x1="9924" y1="1741" x2="9924" y2="1741"/>
                        <a14:foregroundMark x1="9527" y1="1536" x2="9527" y2="1536"/>
                        <a14:foregroundMark x1="34436" y1="35586" x2="34436" y2="35586"/>
                        <a14:foregroundMark x1="75157" y1="24629" x2="75157" y2="24629"/>
                        <a14:foregroundMark x1="75620" y1="23912" x2="75620" y2="23912"/>
                        <a14:foregroundMark x1="34502" y1="74347" x2="34502" y2="74347"/>
                        <a14:foregroundMark x1="34965" y1="74603" x2="34304" y2="74245"/>
                        <a14:foregroundMark x1="27688" y1="84946" x2="26331" y2="89964"/>
                        <a14:foregroundMark x1="26464" y1="90579" x2="26464" y2="90579"/>
                        <a14:foregroundMark x1="26133" y1="90886" x2="26133" y2="90886"/>
                        <a14:foregroundMark x1="26001" y1="89964" x2="26001" y2="89964"/>
                        <a14:foregroundMark x1="29507" y1="94726" x2="29507" y2="99437"/>
                        <a14:foregroundMark x1="30400" y1="95187" x2="30334" y2="99949"/>
                        <a14:foregroundMark x1="34304" y1="74603" x2="33973" y2="74910"/>
                        <a14:foregroundMark x1="33973" y1="74910" x2="34304" y2="74808"/>
                        <a14:foregroundMark x1="34502" y1="74398" x2="34502" y2="74398"/>
                        <a14:foregroundMark x1="34502" y1="74040" x2="34502" y2="74040"/>
                        <a14:foregroundMark x1="22957" y1="77419" x2="22957" y2="77419"/>
                        <a14:foregroundMark x1="24247" y1="78341" x2="24247" y2="78341"/>
                        <a14:foregroundMark x1="24049" y1="78341" x2="23288" y2="77931"/>
                        <a14:foregroundMark x1="59907" y1="80236" x2="53060" y2="82232"/>
                        <a14:foregroundMark x1="68343" y1="82949" x2="68343" y2="82949"/>
                        <a14:foregroundMark x1="68111" y1="82232" x2="68475" y2="82642"/>
                        <a14:foregroundMark x1="84453" y1="71531" x2="78961" y2="66667"/>
                        <a14:foregroundMark x1="78961" y1="66667" x2="85147" y2="60983"/>
                        <a14:foregroundMark x1="85147" y1="60983" x2="87033" y2="62878"/>
                        <a14:foregroundMark x1="94376" y1="74501" x2="94575" y2="74040"/>
                        <a14:foregroundMark x1="88786" y1="71787" x2="92756" y2="78955"/>
                        <a14:foregroundMark x1="92756" y1="78955" x2="95203" y2="95904"/>
                        <a14:foregroundMark x1="95203" y1="95904" x2="95203" y2="95904"/>
                        <a14:foregroundMark x1="98445" y1="70917" x2="98975" y2="70097"/>
                        <a14:foregroundMark x1="9725" y1="35433" x2="9692" y2="37225"/>
                        <a14:foregroundMark x1="9362" y1="35893" x2="9759" y2="36969"/>
                        <a14:foregroundMark x1="10288" y1="37686" x2="10288" y2="37686"/>
                        <a14:foregroundMark x1="10122" y1="36815" x2="10255" y2="37378"/>
                        <a14:foregroundMark x1="10255" y1="37737" x2="10354" y2="37942"/>
                        <a14:foregroundMark x1="10354" y1="37890" x2="10387" y2="38146"/>
                        <a14:foregroundMark x1="9527" y1="41116" x2="9527" y2="41987"/>
                        <a14:backgroundMark x1="40317" y1="21673" x2="40589" y2="20891"/>
                        <a14:backgroundMark x1="38968" y1="25550" x2="39506" y2="24003"/>
                        <a14:backgroundMark x1="12835" y1="22427" x2="12603" y2="22478"/>
                        <a14:backgroundMark x1="13364" y1="24731" x2="13364" y2="24731"/>
                        <a14:backgroundMark x1="14489" y1="24219" x2="13166" y2="24680"/>
                        <a14:backgroundMark x1="8501" y1="38505" x2="8501" y2="39119"/>
                        <a14:backgroundMark x1="9593" y1="40963" x2="9428" y2="44342"/>
                        <a14:backgroundMark x1="10487" y1="38116" x2="13033" y2="43728"/>
                        <a14:backgroundMark x1="13033" y1="43728" x2="13033" y2="43881"/>
                      </a14:backgroundRemoval>
                    </a14:imgEffect>
                  </a14:imgLayer>
                </a14:imgProps>
              </a:ext>
            </a:extLst>
          </a:blip>
          <a:srcRect l="61829" r="6803" b="50000"/>
          <a:stretch/>
        </p:blipFill>
        <p:spPr>
          <a:xfrm>
            <a:off x="7332648" y="2664416"/>
            <a:ext cx="3875920" cy="3991501"/>
          </a:xfrm>
          <a:prstGeom prst="rect">
            <a:avLst/>
          </a:prstGeom>
        </p:spPr>
      </p:pic>
      <p:pic>
        <p:nvPicPr>
          <p:cNvPr id="8" name="図 7" descr="テーブル が含まれている画像&#10;&#10;自動的に生成された説明">
            <a:extLst>
              <a:ext uri="{FF2B5EF4-FFF2-40B4-BE49-F238E27FC236}">
                <a16:creationId xmlns:a16="http://schemas.microsoft.com/office/drawing/2014/main" id="{10E4A847-674F-4122-BDF8-0D8510CCE9B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85" b="99949" l="0" r="98975">
                        <a14:foregroundMark x1="29838" y1="80748" x2="29176" y2="89299"/>
                        <a14:foregroundMark x1="29176" y1="89299" x2="30996" y2="94572"/>
                        <a14:foregroundMark x1="8998" y1="31029" x2="8369" y2="36047"/>
                        <a14:foregroundMark x1="8568" y1="31336" x2="8733" y2="22990"/>
                        <a14:foregroundMark x1="8733" y1="22990" x2="7377" y2="20328"/>
                        <a14:foregroundMark x1="14456" y1="16180" x2="19054" y2="10548"/>
                        <a14:foregroundMark x1="19054" y1="10548" x2="16209" y2="11470"/>
                        <a14:foregroundMark x1="19782" y1="6452" x2="10486" y2="8244"/>
                        <a14:foregroundMark x1="10486" y1="8244" x2="11247" y2="17512"/>
                        <a14:foregroundMark x1="11247" y1="17512" x2="20973" y2="18792"/>
                        <a14:foregroundMark x1="20973" y1="18792" x2="24677" y2="11060"/>
                        <a14:foregroundMark x1="24677" y1="11060" x2="23553" y2="6247"/>
                        <a14:foregroundMark x1="5954" y1="26831" x2="66" y2="28827"/>
                        <a14:foregroundMark x1="66" y1="28827" x2="66" y2="28827"/>
                        <a14:foregroundMark x1="8865" y1="27445" x2="14820" y2="28264"/>
                        <a14:foregroundMark x1="14820" y1="28264" x2="16077" y2="29032"/>
                        <a14:foregroundMark x1="7822" y1="39119" x2="8038" y2="44496"/>
                        <a14:foregroundMark x1="7575" y1="32975" x2="7797" y2="38505"/>
                        <a14:foregroundMark x1="9461" y1="38880" x2="9461" y2="44700"/>
                        <a14:foregroundMark x1="7708" y1="45622" x2="7972" y2="45725"/>
                        <a14:foregroundMark x1="8667" y1="44496" x2="9395" y2="45520"/>
                        <a14:foregroundMark x1="36123" y1="23144" x2="36917" y2="41987"/>
                        <a14:foregroundMark x1="36917" y1="41987" x2="39133" y2="29288"/>
                        <a14:foregroundMark x1="39133" y1="29288" x2="42243" y2="22734"/>
                        <a14:foregroundMark x1="42243" y1="22734" x2="42276" y2="20584"/>
                        <a14:foregroundMark x1="33907" y1="35177" x2="33907" y2="35177"/>
                        <a14:foregroundMark x1="41581" y1="20686" x2="41581" y2="20686"/>
                        <a14:foregroundMark x1="41647" y1="19713" x2="41647" y2="21096"/>
                        <a14:foregroundMark x1="38406" y1="22529" x2="37810" y2="25550"/>
                        <a14:foregroundMark x1="39166" y1="20225" x2="39233" y2="24014"/>
                        <a14:foregroundMark x1="40324" y1="20584" x2="40324" y2="20584"/>
                        <a14:foregroundMark x1="42011" y1="19611" x2="42011" y2="19611"/>
                        <a14:foregroundMark x1="42342" y1="19611" x2="42342" y2="19611"/>
                        <a14:foregroundMark x1="41879" y1="19201" x2="41879" y2="19201"/>
                        <a14:foregroundMark x1="41515" y1="19406" x2="41515" y2="19406"/>
                        <a14:foregroundMark x1="42474" y1="19304" x2="42474" y2="19304"/>
                        <a14:foregroundMark x1="43268" y1="10753" x2="49223" y2="14132"/>
                        <a14:foregroundMark x1="49223" y1="14132" x2="50976" y2="9677"/>
                        <a14:foregroundMark x1="45187" y1="23502" x2="45187" y2="23502"/>
                        <a14:foregroundMark x1="44889" y1="24219" x2="44889" y2="24219"/>
                        <a14:foregroundMark x1="65233" y1="26114" x2="70030" y2="20379"/>
                        <a14:foregroundMark x1="70030" y1="20379" x2="70625" y2="22222"/>
                        <a14:foregroundMark x1="64539" y1="21301" x2="64539" y2="21301"/>
                        <a14:foregroundMark x1="63678" y1="20225" x2="63678" y2="20225"/>
                        <a14:foregroundMark x1="63480" y1="20020" x2="63480" y2="20020"/>
                        <a14:foregroundMark x1="64075" y1="20020" x2="64075" y2="20020"/>
                        <a14:foregroundMark x1="64869" y1="20584" x2="64869" y2="20584"/>
                        <a14:foregroundMark x1="69401" y1="27752" x2="69401" y2="27752"/>
                        <a14:foregroundMark x1="70294" y1="28725" x2="70294" y2="28725"/>
                        <a14:foregroundMark x1="66490" y1="26728" x2="69732" y2="35228"/>
                        <a14:foregroundMark x1="69732" y1="35228" x2="69732" y2="43676"/>
                        <a14:foregroundMark x1="70890" y1="30159" x2="70890" y2="40809"/>
                        <a14:foregroundMark x1="73040" y1="35689" x2="73040" y2="35689"/>
                        <a14:foregroundMark x1="73536" y1="35791" x2="73536" y2="35791"/>
                        <a14:foregroundMark x1="71981" y1="13569" x2="81475" y2="11777"/>
                        <a14:foregroundMark x1="81475" y1="11777" x2="80483" y2="9370"/>
                        <a14:foregroundMark x1="9924" y1="1741" x2="9924" y2="1741"/>
                        <a14:foregroundMark x1="9527" y1="1536" x2="9527" y2="1536"/>
                        <a14:foregroundMark x1="34436" y1="35586" x2="34436" y2="35586"/>
                        <a14:foregroundMark x1="75157" y1="24629" x2="75157" y2="24629"/>
                        <a14:foregroundMark x1="75620" y1="23912" x2="75620" y2="23912"/>
                        <a14:foregroundMark x1="34502" y1="74347" x2="34502" y2="74347"/>
                        <a14:foregroundMark x1="34965" y1="74603" x2="34304" y2="74245"/>
                        <a14:foregroundMark x1="27688" y1="84946" x2="26331" y2="89964"/>
                        <a14:foregroundMark x1="26464" y1="90579" x2="26464" y2="90579"/>
                        <a14:foregroundMark x1="26133" y1="90886" x2="26133" y2="90886"/>
                        <a14:foregroundMark x1="26001" y1="89964" x2="26001" y2="89964"/>
                        <a14:foregroundMark x1="29507" y1="94726" x2="29507" y2="99437"/>
                        <a14:foregroundMark x1="30400" y1="95187" x2="30334" y2="99949"/>
                        <a14:foregroundMark x1="34304" y1="74603" x2="33973" y2="74910"/>
                        <a14:foregroundMark x1="33973" y1="74910" x2="34304" y2="74808"/>
                        <a14:foregroundMark x1="34502" y1="74398" x2="34502" y2="74398"/>
                        <a14:foregroundMark x1="34502" y1="74040" x2="34502" y2="74040"/>
                        <a14:foregroundMark x1="22957" y1="77419" x2="22957" y2="77419"/>
                        <a14:foregroundMark x1="24247" y1="78341" x2="24247" y2="78341"/>
                        <a14:foregroundMark x1="24049" y1="78341" x2="23288" y2="77931"/>
                        <a14:foregroundMark x1="59907" y1="80236" x2="53060" y2="82232"/>
                        <a14:foregroundMark x1="68343" y1="82949" x2="68343" y2="82949"/>
                        <a14:foregroundMark x1="68111" y1="82232" x2="68475" y2="82642"/>
                        <a14:foregroundMark x1="84453" y1="71531" x2="78961" y2="66667"/>
                        <a14:foregroundMark x1="78961" y1="66667" x2="85147" y2="60983"/>
                        <a14:foregroundMark x1="85147" y1="60983" x2="87033" y2="62878"/>
                        <a14:foregroundMark x1="94376" y1="74501" x2="94575" y2="74040"/>
                        <a14:foregroundMark x1="88786" y1="71787" x2="92756" y2="78955"/>
                        <a14:foregroundMark x1="92756" y1="78955" x2="95203" y2="95904"/>
                        <a14:foregroundMark x1="95203" y1="95904" x2="95203" y2="95904"/>
                        <a14:foregroundMark x1="98445" y1="70917" x2="98975" y2="70097"/>
                        <a14:foregroundMark x1="9725" y1="35433" x2="9692" y2="37225"/>
                        <a14:foregroundMark x1="9362" y1="35893" x2="9759" y2="36969"/>
                        <a14:foregroundMark x1="10288" y1="37686" x2="10288" y2="37686"/>
                        <a14:foregroundMark x1="10122" y1="36815" x2="10255" y2="37378"/>
                        <a14:foregroundMark x1="10255" y1="37737" x2="10354" y2="37942"/>
                        <a14:foregroundMark x1="10354" y1="37890" x2="10387" y2="38146"/>
                        <a14:foregroundMark x1="9527" y1="41116" x2="9527" y2="41987"/>
                        <a14:backgroundMark x1="40317" y1="21673" x2="40589" y2="20891"/>
                        <a14:backgroundMark x1="38968" y1="25550" x2="39506" y2="24003"/>
                        <a14:backgroundMark x1="12835" y1="22427" x2="12603" y2="22478"/>
                        <a14:backgroundMark x1="13364" y1="24731" x2="13364" y2="24731"/>
                        <a14:backgroundMark x1="14489" y1="24219" x2="13166" y2="24680"/>
                        <a14:backgroundMark x1="8501" y1="38505" x2="8501" y2="39119"/>
                        <a14:backgroundMark x1="9593" y1="40963" x2="9428" y2="44342"/>
                        <a14:backgroundMark x1="10487" y1="38116" x2="13033" y2="43728"/>
                        <a14:backgroundMark x1="13033" y1="43728" x2="13033" y2="43881"/>
                      </a14:backgroundRemoval>
                    </a14:imgEffect>
                  </a14:imgLayer>
                </a14:imgProps>
              </a:ext>
            </a:extLst>
          </a:blip>
          <a:srcRect l="8581" t="52419" r="63286"/>
          <a:stretch/>
        </p:blipFill>
        <p:spPr>
          <a:xfrm>
            <a:off x="-148753" y="2217139"/>
            <a:ext cx="3806529" cy="4159046"/>
          </a:xfrm>
          <a:prstGeom prst="rect">
            <a:avLst/>
          </a:prstGeom>
        </p:spPr>
      </p:pic>
      <p:pic>
        <p:nvPicPr>
          <p:cNvPr id="9" name="図 8" descr="テーブル が含まれている画像&#10;&#10;自動的に生成された説明">
            <a:extLst>
              <a:ext uri="{FF2B5EF4-FFF2-40B4-BE49-F238E27FC236}">
                <a16:creationId xmlns:a16="http://schemas.microsoft.com/office/drawing/2014/main" id="{16D86EDF-918C-465E-9E2C-B9DDBA0C1B1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85" b="99949" l="0" r="98975">
                        <a14:foregroundMark x1="29838" y1="80748" x2="29176" y2="89299"/>
                        <a14:foregroundMark x1="29176" y1="89299" x2="30996" y2="94572"/>
                        <a14:foregroundMark x1="8998" y1="31029" x2="8369" y2="36047"/>
                        <a14:foregroundMark x1="8568" y1="31336" x2="8733" y2="22990"/>
                        <a14:foregroundMark x1="8733" y1="22990" x2="7377" y2="20328"/>
                        <a14:foregroundMark x1="14456" y1="16180" x2="19054" y2="10548"/>
                        <a14:foregroundMark x1="19054" y1="10548" x2="16209" y2="11470"/>
                        <a14:foregroundMark x1="19782" y1="6452" x2="10486" y2="8244"/>
                        <a14:foregroundMark x1="10486" y1="8244" x2="11247" y2="17512"/>
                        <a14:foregroundMark x1="11247" y1="17512" x2="20973" y2="18792"/>
                        <a14:foregroundMark x1="20973" y1="18792" x2="24677" y2="11060"/>
                        <a14:foregroundMark x1="24677" y1="11060" x2="23553" y2="6247"/>
                        <a14:foregroundMark x1="5954" y1="26831" x2="66" y2="28827"/>
                        <a14:foregroundMark x1="66" y1="28827" x2="66" y2="28827"/>
                        <a14:foregroundMark x1="8865" y1="27445" x2="14820" y2="28264"/>
                        <a14:foregroundMark x1="14820" y1="28264" x2="16077" y2="29032"/>
                        <a14:foregroundMark x1="7822" y1="39119" x2="8038" y2="44496"/>
                        <a14:foregroundMark x1="7575" y1="32975" x2="7797" y2="38505"/>
                        <a14:foregroundMark x1="9461" y1="38880" x2="9461" y2="44700"/>
                        <a14:foregroundMark x1="7708" y1="45622" x2="7972" y2="45725"/>
                        <a14:foregroundMark x1="8667" y1="44496" x2="9395" y2="45520"/>
                        <a14:foregroundMark x1="36123" y1="23144" x2="36917" y2="41987"/>
                        <a14:foregroundMark x1="36917" y1="41987" x2="39133" y2="29288"/>
                        <a14:foregroundMark x1="39133" y1="29288" x2="42243" y2="22734"/>
                        <a14:foregroundMark x1="42243" y1="22734" x2="42276" y2="20584"/>
                        <a14:foregroundMark x1="33907" y1="35177" x2="33907" y2="35177"/>
                        <a14:foregroundMark x1="41581" y1="20686" x2="41581" y2="20686"/>
                        <a14:foregroundMark x1="41647" y1="19713" x2="41647" y2="21096"/>
                        <a14:foregroundMark x1="38406" y1="22529" x2="37810" y2="25550"/>
                        <a14:foregroundMark x1="39166" y1="20225" x2="39233" y2="24014"/>
                        <a14:foregroundMark x1="40324" y1="20584" x2="40324" y2="20584"/>
                        <a14:foregroundMark x1="42011" y1="19611" x2="42011" y2="19611"/>
                        <a14:foregroundMark x1="42342" y1="19611" x2="42342" y2="19611"/>
                        <a14:foregroundMark x1="41879" y1="19201" x2="41879" y2="19201"/>
                        <a14:foregroundMark x1="41515" y1="19406" x2="41515" y2="19406"/>
                        <a14:foregroundMark x1="42474" y1="19304" x2="42474" y2="19304"/>
                        <a14:foregroundMark x1="43268" y1="10753" x2="49223" y2="14132"/>
                        <a14:foregroundMark x1="49223" y1="14132" x2="50976" y2="9677"/>
                        <a14:foregroundMark x1="45187" y1="23502" x2="45187" y2="23502"/>
                        <a14:foregroundMark x1="44889" y1="24219" x2="44889" y2="24219"/>
                        <a14:foregroundMark x1="65233" y1="26114" x2="70030" y2="20379"/>
                        <a14:foregroundMark x1="70030" y1="20379" x2="70625" y2="22222"/>
                        <a14:foregroundMark x1="64539" y1="21301" x2="64539" y2="21301"/>
                        <a14:foregroundMark x1="63678" y1="20225" x2="63678" y2="20225"/>
                        <a14:foregroundMark x1="63480" y1="20020" x2="63480" y2="20020"/>
                        <a14:foregroundMark x1="64075" y1="20020" x2="64075" y2="20020"/>
                        <a14:foregroundMark x1="64869" y1="20584" x2="64869" y2="20584"/>
                        <a14:foregroundMark x1="69401" y1="27752" x2="69401" y2="27752"/>
                        <a14:foregroundMark x1="70294" y1="28725" x2="70294" y2="28725"/>
                        <a14:foregroundMark x1="66490" y1="26728" x2="69732" y2="35228"/>
                        <a14:foregroundMark x1="69732" y1="35228" x2="69732" y2="43676"/>
                        <a14:foregroundMark x1="70890" y1="30159" x2="70890" y2="40809"/>
                        <a14:foregroundMark x1="73040" y1="35689" x2="73040" y2="35689"/>
                        <a14:foregroundMark x1="73536" y1="35791" x2="73536" y2="35791"/>
                        <a14:foregroundMark x1="71981" y1="13569" x2="81475" y2="11777"/>
                        <a14:foregroundMark x1="81475" y1="11777" x2="80483" y2="9370"/>
                        <a14:foregroundMark x1="9924" y1="1741" x2="9924" y2="1741"/>
                        <a14:foregroundMark x1="9527" y1="1536" x2="9527" y2="1536"/>
                        <a14:foregroundMark x1="34436" y1="35586" x2="34436" y2="35586"/>
                        <a14:foregroundMark x1="75157" y1="24629" x2="75157" y2="24629"/>
                        <a14:foregroundMark x1="75620" y1="23912" x2="75620" y2="23912"/>
                        <a14:foregroundMark x1="34502" y1="74347" x2="34502" y2="74347"/>
                        <a14:foregroundMark x1="34965" y1="74603" x2="34304" y2="74245"/>
                        <a14:foregroundMark x1="27688" y1="84946" x2="26331" y2="89964"/>
                        <a14:foregroundMark x1="26464" y1="90579" x2="26464" y2="90579"/>
                        <a14:foregroundMark x1="26133" y1="90886" x2="26133" y2="90886"/>
                        <a14:foregroundMark x1="26001" y1="89964" x2="26001" y2="89964"/>
                        <a14:foregroundMark x1="29507" y1="94726" x2="29507" y2="99437"/>
                        <a14:foregroundMark x1="30400" y1="95187" x2="30334" y2="99949"/>
                        <a14:foregroundMark x1="34304" y1="74603" x2="33973" y2="74910"/>
                        <a14:foregroundMark x1="33973" y1="74910" x2="34304" y2="74808"/>
                        <a14:foregroundMark x1="34502" y1="74398" x2="34502" y2="74398"/>
                        <a14:foregroundMark x1="34502" y1="74040" x2="34502" y2="74040"/>
                        <a14:foregroundMark x1="22957" y1="77419" x2="22957" y2="77419"/>
                        <a14:foregroundMark x1="24247" y1="78341" x2="24247" y2="78341"/>
                        <a14:foregroundMark x1="24049" y1="78341" x2="23288" y2="77931"/>
                        <a14:foregroundMark x1="59907" y1="80236" x2="53060" y2="82232"/>
                        <a14:foregroundMark x1="68343" y1="82949" x2="68343" y2="82949"/>
                        <a14:foregroundMark x1="68111" y1="82232" x2="68475" y2="82642"/>
                        <a14:foregroundMark x1="84453" y1="71531" x2="78961" y2="66667"/>
                        <a14:foregroundMark x1="78961" y1="66667" x2="85147" y2="60983"/>
                        <a14:foregroundMark x1="85147" y1="60983" x2="87033" y2="62878"/>
                        <a14:foregroundMark x1="94376" y1="74501" x2="94575" y2="74040"/>
                        <a14:foregroundMark x1="88786" y1="71787" x2="92756" y2="78955"/>
                        <a14:foregroundMark x1="92756" y1="78955" x2="95203" y2="95904"/>
                        <a14:foregroundMark x1="95203" y1="95904" x2="95203" y2="95904"/>
                        <a14:foregroundMark x1="98445" y1="70917" x2="98975" y2="70097"/>
                        <a14:foregroundMark x1="9725" y1="35433" x2="9692" y2="37225"/>
                        <a14:foregroundMark x1="9362" y1="35893" x2="9759" y2="36969"/>
                        <a14:foregroundMark x1="10288" y1="37686" x2="10288" y2="37686"/>
                        <a14:foregroundMark x1="10122" y1="36815" x2="10255" y2="37378"/>
                        <a14:foregroundMark x1="10255" y1="37737" x2="10354" y2="37942"/>
                        <a14:foregroundMark x1="10354" y1="37890" x2="10387" y2="38146"/>
                        <a14:foregroundMark x1="9527" y1="41116" x2="9527" y2="41987"/>
                        <a14:backgroundMark x1="40317" y1="21673" x2="40589" y2="20891"/>
                        <a14:backgroundMark x1="38968" y1="25550" x2="39506" y2="24003"/>
                        <a14:backgroundMark x1="12835" y1="22427" x2="12603" y2="22478"/>
                        <a14:backgroundMark x1="13364" y1="24731" x2="13364" y2="24731"/>
                        <a14:backgroundMark x1="14489" y1="24219" x2="13166" y2="24680"/>
                        <a14:backgroundMark x1="8501" y1="38505" x2="8501" y2="39119"/>
                        <a14:backgroundMark x1="9593" y1="40963" x2="9428" y2="44342"/>
                        <a14:backgroundMark x1="10487" y1="38116" x2="13033" y2="43728"/>
                        <a14:backgroundMark x1="13033" y1="43728" x2="13033" y2="43881"/>
                      </a14:backgroundRemoval>
                    </a14:imgEffect>
                  </a14:imgLayer>
                </a14:imgProps>
              </a:ext>
            </a:extLst>
          </a:blip>
          <a:srcRect l="71246" t="50000"/>
          <a:stretch/>
        </p:blipFill>
        <p:spPr>
          <a:xfrm>
            <a:off x="3189801" y="2060848"/>
            <a:ext cx="3980457" cy="4471629"/>
          </a:xfrm>
          <a:prstGeom prst="rect">
            <a:avLst/>
          </a:prstGeom>
        </p:spPr>
      </p:pic>
      <p:sp>
        <p:nvSpPr>
          <p:cNvPr id="10" name="テキスト ボックス 9">
            <a:extLst>
              <a:ext uri="{FF2B5EF4-FFF2-40B4-BE49-F238E27FC236}">
                <a16:creationId xmlns:a16="http://schemas.microsoft.com/office/drawing/2014/main" id="{D34A1256-263B-4285-86AD-41C14F4CC152}"/>
              </a:ext>
            </a:extLst>
          </p:cNvPr>
          <p:cNvSpPr txBox="1"/>
          <p:nvPr/>
        </p:nvSpPr>
        <p:spPr>
          <a:xfrm>
            <a:off x="407369" y="2751310"/>
            <a:ext cx="2016223" cy="646331"/>
          </a:xfrm>
          <a:prstGeom prst="rect">
            <a:avLst/>
          </a:prstGeom>
          <a:noFill/>
        </p:spPr>
        <p:txBody>
          <a:bodyPr wrap="squar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いろいろな委員会があるんだね。</a:t>
            </a:r>
            <a:endParaRPr kumimoji="1" lang="en-US" altLang="ja-JP" dirty="0">
              <a:latin typeface="UD デジタル 教科書体 NP-B" panose="02020700000000000000" pitchFamily="18" charset="-128"/>
              <a:ea typeface="UD デジタル 教科書体 NP-B" panose="02020700000000000000" pitchFamily="18" charset="-128"/>
            </a:endParaRPr>
          </a:p>
        </p:txBody>
      </p:sp>
      <p:sp>
        <p:nvSpPr>
          <p:cNvPr id="11" name="テキスト ボックス 10">
            <a:extLst>
              <a:ext uri="{FF2B5EF4-FFF2-40B4-BE49-F238E27FC236}">
                <a16:creationId xmlns:a16="http://schemas.microsoft.com/office/drawing/2014/main" id="{5DDB4CB2-93B3-4F68-AD06-9F5DCFA8D644}"/>
              </a:ext>
            </a:extLst>
          </p:cNvPr>
          <p:cNvSpPr txBox="1"/>
          <p:nvPr/>
        </p:nvSpPr>
        <p:spPr>
          <a:xfrm>
            <a:off x="3820166" y="2771593"/>
            <a:ext cx="2016223" cy="923330"/>
          </a:xfrm>
          <a:prstGeom prst="rect">
            <a:avLst/>
          </a:prstGeom>
          <a:noFill/>
        </p:spPr>
        <p:txBody>
          <a:bodyPr wrap="squar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常任委員会のほかにも、委員会があるみたいだよ。</a:t>
            </a:r>
            <a:endParaRPr kumimoji="1" lang="en-US" altLang="ja-JP" dirty="0">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a:extLst>
              <a:ext uri="{FF2B5EF4-FFF2-40B4-BE49-F238E27FC236}">
                <a16:creationId xmlns:a16="http://schemas.microsoft.com/office/drawing/2014/main" id="{A0131C07-D08E-4FCA-B4BD-AECAFF89130C}"/>
              </a:ext>
            </a:extLst>
          </p:cNvPr>
          <p:cNvSpPr txBox="1"/>
          <p:nvPr/>
        </p:nvSpPr>
        <p:spPr>
          <a:xfrm>
            <a:off x="8539899" y="2924944"/>
            <a:ext cx="1948590" cy="1200329"/>
          </a:xfrm>
          <a:prstGeom prst="rect">
            <a:avLst/>
          </a:prstGeom>
          <a:noFill/>
        </p:spPr>
        <p:txBody>
          <a:bodyPr wrap="squar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委員会で実際に町の道路を見に行って調査したそうだよ。</a:t>
            </a:r>
            <a:endParaRPr kumimoji="1" lang="en-US" altLang="ja-JP" dirty="0">
              <a:latin typeface="UD デジタル 教科書体 NP-B" panose="02020700000000000000" pitchFamily="18" charset="-128"/>
              <a:ea typeface="UD デジタル 教科書体 NP-B" panose="02020700000000000000" pitchFamily="18" charset="-128"/>
            </a:endParaRPr>
          </a:p>
        </p:txBody>
      </p:sp>
      <p:sp>
        <p:nvSpPr>
          <p:cNvPr id="13" name="テキスト ボックス 12">
            <a:extLst>
              <a:ext uri="{FF2B5EF4-FFF2-40B4-BE49-F238E27FC236}">
                <a16:creationId xmlns:a16="http://schemas.microsoft.com/office/drawing/2014/main" id="{F14CDC26-CB1B-4DC5-8D11-2A89C600AA65}"/>
              </a:ext>
            </a:extLst>
          </p:cNvPr>
          <p:cNvSpPr txBox="1"/>
          <p:nvPr/>
        </p:nvSpPr>
        <p:spPr>
          <a:xfrm>
            <a:off x="184377" y="353973"/>
            <a:ext cx="11319190"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③議案の提出から議決まで　～委員会の種類～</a:t>
            </a:r>
            <a:endParaRPr lang="ja-JP" altLang="en-US" sz="3600" dirty="0"/>
          </a:p>
        </p:txBody>
      </p:sp>
      <p:sp>
        <p:nvSpPr>
          <p:cNvPr id="2" name="スライド番号プレースホルダー 1">
            <a:extLst>
              <a:ext uri="{FF2B5EF4-FFF2-40B4-BE49-F238E27FC236}">
                <a16:creationId xmlns:a16="http://schemas.microsoft.com/office/drawing/2014/main" id="{ABE638F4-82D4-6EA1-6E05-8A99EAEED724}"/>
              </a:ext>
            </a:extLst>
          </p:cNvPr>
          <p:cNvSpPr>
            <a:spLocks noGrp="1"/>
          </p:cNvSpPr>
          <p:nvPr>
            <p:ph type="sldNum" sz="quarter" idx="12"/>
          </p:nvPr>
        </p:nvSpPr>
        <p:spPr>
          <a:xfrm>
            <a:off x="11333783" y="6376185"/>
            <a:ext cx="838200" cy="365125"/>
          </a:xfrm>
        </p:spPr>
        <p:txBody>
          <a:bodyPr/>
          <a:lstStyle/>
          <a:p>
            <a:pPr rtl="0"/>
            <a:fld id="{289D71E3-7D81-4C24-B9D8-6B108755C64C}" type="slidenum">
              <a:rPr lang="en-US" altLang="ja-JP" sz="3600" b="1" smtClean="0">
                <a:highlight>
                  <a:srgbClr val="00FF00"/>
                </a:highlight>
              </a:rPr>
              <a:t>13</a:t>
            </a:fld>
            <a:endParaRPr lang="ja-JP" altLang="en-US" sz="3600" b="1" dirty="0">
              <a:highlight>
                <a:srgbClr val="00FF00"/>
              </a:highlight>
            </a:endParaRPr>
          </a:p>
        </p:txBody>
      </p:sp>
    </p:spTree>
    <p:extLst>
      <p:ext uri="{BB962C8B-B14F-4D97-AF65-F5344CB8AC3E}">
        <p14:creationId xmlns:p14="http://schemas.microsoft.com/office/powerpoint/2010/main" val="3936320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00"/>
                                        <p:tgtEl>
                                          <p:spTgt spid="10"/>
                                        </p:tgtEl>
                                      </p:cBhvr>
                                    </p:animEffect>
                                    <p:anim calcmode="lin" valueType="num">
                                      <p:cBhvr>
                                        <p:cTn id="8" dur="700" fill="hold"/>
                                        <p:tgtEl>
                                          <p:spTgt spid="10"/>
                                        </p:tgtEl>
                                        <p:attrNameLst>
                                          <p:attrName>ppt_x</p:attrName>
                                        </p:attrNameLst>
                                      </p:cBhvr>
                                      <p:tavLst>
                                        <p:tav tm="0">
                                          <p:val>
                                            <p:strVal val="#ppt_x"/>
                                          </p:val>
                                        </p:tav>
                                        <p:tav tm="100000">
                                          <p:val>
                                            <p:strVal val="#ppt_x"/>
                                          </p:val>
                                        </p:tav>
                                      </p:tavLst>
                                    </p:anim>
                                    <p:anim calcmode="lin" valueType="num">
                                      <p:cBhvr>
                                        <p:cTn id="9" dur="7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00"/>
                                        <p:tgtEl>
                                          <p:spTgt spid="8"/>
                                        </p:tgtEl>
                                      </p:cBhvr>
                                    </p:animEffect>
                                    <p:anim calcmode="lin" valueType="num">
                                      <p:cBhvr>
                                        <p:cTn id="13" dur="700" fill="hold"/>
                                        <p:tgtEl>
                                          <p:spTgt spid="8"/>
                                        </p:tgtEl>
                                        <p:attrNameLst>
                                          <p:attrName>ppt_x</p:attrName>
                                        </p:attrNameLst>
                                      </p:cBhvr>
                                      <p:tavLst>
                                        <p:tav tm="0">
                                          <p:val>
                                            <p:strVal val="#ppt_x"/>
                                          </p:val>
                                        </p:tav>
                                        <p:tav tm="100000">
                                          <p:val>
                                            <p:strVal val="#ppt_x"/>
                                          </p:val>
                                        </p:tav>
                                      </p:tavLst>
                                    </p:anim>
                                    <p:anim calcmode="lin" valueType="num">
                                      <p:cBhvr>
                                        <p:cTn id="14" dur="7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700"/>
                                        <p:tgtEl>
                                          <p:spTgt spid="11"/>
                                        </p:tgtEl>
                                      </p:cBhvr>
                                    </p:animEffect>
                                    <p:anim calcmode="lin" valueType="num">
                                      <p:cBhvr>
                                        <p:cTn id="20" dur="700" fill="hold"/>
                                        <p:tgtEl>
                                          <p:spTgt spid="11"/>
                                        </p:tgtEl>
                                        <p:attrNameLst>
                                          <p:attrName>ppt_x</p:attrName>
                                        </p:attrNameLst>
                                      </p:cBhvr>
                                      <p:tavLst>
                                        <p:tav tm="0">
                                          <p:val>
                                            <p:strVal val="#ppt_x"/>
                                          </p:val>
                                        </p:tav>
                                        <p:tav tm="100000">
                                          <p:val>
                                            <p:strVal val="#ppt_x"/>
                                          </p:val>
                                        </p:tav>
                                      </p:tavLst>
                                    </p:anim>
                                    <p:anim calcmode="lin" valueType="num">
                                      <p:cBhvr>
                                        <p:cTn id="21" dur="7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700"/>
                                        <p:tgtEl>
                                          <p:spTgt spid="9"/>
                                        </p:tgtEl>
                                      </p:cBhvr>
                                    </p:animEffect>
                                    <p:anim calcmode="lin" valueType="num">
                                      <p:cBhvr>
                                        <p:cTn id="25" dur="700" fill="hold"/>
                                        <p:tgtEl>
                                          <p:spTgt spid="9"/>
                                        </p:tgtEl>
                                        <p:attrNameLst>
                                          <p:attrName>ppt_x</p:attrName>
                                        </p:attrNameLst>
                                      </p:cBhvr>
                                      <p:tavLst>
                                        <p:tav tm="0">
                                          <p:val>
                                            <p:strVal val="#ppt_x"/>
                                          </p:val>
                                        </p:tav>
                                        <p:tav tm="100000">
                                          <p:val>
                                            <p:strVal val="#ppt_x"/>
                                          </p:val>
                                        </p:tav>
                                      </p:tavLst>
                                    </p:anim>
                                    <p:anim calcmode="lin" valueType="num">
                                      <p:cBhvr>
                                        <p:cTn id="26" dur="7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700"/>
                                        <p:tgtEl>
                                          <p:spTgt spid="12"/>
                                        </p:tgtEl>
                                      </p:cBhvr>
                                    </p:animEffect>
                                    <p:anim calcmode="lin" valueType="num">
                                      <p:cBhvr>
                                        <p:cTn id="32" dur="700" fill="hold"/>
                                        <p:tgtEl>
                                          <p:spTgt spid="12"/>
                                        </p:tgtEl>
                                        <p:attrNameLst>
                                          <p:attrName>ppt_x</p:attrName>
                                        </p:attrNameLst>
                                      </p:cBhvr>
                                      <p:tavLst>
                                        <p:tav tm="0">
                                          <p:val>
                                            <p:strVal val="#ppt_x"/>
                                          </p:val>
                                        </p:tav>
                                        <p:tav tm="100000">
                                          <p:val>
                                            <p:strVal val="#ppt_x"/>
                                          </p:val>
                                        </p:tav>
                                      </p:tavLst>
                                    </p:anim>
                                    <p:anim calcmode="lin" valueType="num">
                                      <p:cBhvr>
                                        <p:cTn id="33" dur="700" fill="hold"/>
                                        <p:tgtEl>
                                          <p:spTgt spid="1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700"/>
                                        <p:tgtEl>
                                          <p:spTgt spid="7"/>
                                        </p:tgtEl>
                                      </p:cBhvr>
                                    </p:animEffect>
                                    <p:anim calcmode="lin" valueType="num">
                                      <p:cBhvr>
                                        <p:cTn id="37" dur="700" fill="hold"/>
                                        <p:tgtEl>
                                          <p:spTgt spid="7"/>
                                        </p:tgtEl>
                                        <p:attrNameLst>
                                          <p:attrName>ppt_x</p:attrName>
                                        </p:attrNameLst>
                                      </p:cBhvr>
                                      <p:tavLst>
                                        <p:tav tm="0">
                                          <p:val>
                                            <p:strVal val="#ppt_x"/>
                                          </p:val>
                                        </p:tav>
                                        <p:tav tm="100000">
                                          <p:val>
                                            <p:strVal val="#ppt_x"/>
                                          </p:val>
                                        </p:tav>
                                      </p:tavLst>
                                    </p:anim>
                                    <p:anim calcmode="lin" valueType="num">
                                      <p:cBhvr>
                                        <p:cTn id="38" dur="7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88A2AAB-4473-4846-9143-73C4333767B3}"/>
              </a:ext>
            </a:extLst>
          </p:cNvPr>
          <p:cNvSpPr txBox="1"/>
          <p:nvPr/>
        </p:nvSpPr>
        <p:spPr>
          <a:xfrm>
            <a:off x="184377" y="353973"/>
            <a:ext cx="11319190"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③議案の提出から議決まで　～委員会の種類～</a:t>
            </a:r>
            <a:endParaRPr lang="ja-JP" altLang="en-US" sz="3600" dirty="0"/>
          </a:p>
        </p:txBody>
      </p:sp>
      <p:sp>
        <p:nvSpPr>
          <p:cNvPr id="3" name="四角形: 角を丸くする 2">
            <a:extLst>
              <a:ext uri="{FF2B5EF4-FFF2-40B4-BE49-F238E27FC236}">
                <a16:creationId xmlns:a16="http://schemas.microsoft.com/office/drawing/2014/main" id="{45D5E202-10FD-4066-881B-E3A21F76DD2B}"/>
              </a:ext>
            </a:extLst>
          </p:cNvPr>
          <p:cNvSpPr/>
          <p:nvPr/>
        </p:nvSpPr>
        <p:spPr>
          <a:xfrm>
            <a:off x="983432" y="1000304"/>
            <a:ext cx="10092539" cy="3703181"/>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4" name="四角形: 1 つの角を切り取る 3">
            <a:extLst>
              <a:ext uri="{FF2B5EF4-FFF2-40B4-BE49-F238E27FC236}">
                <a16:creationId xmlns:a16="http://schemas.microsoft.com/office/drawing/2014/main" id="{355F59F4-FBC4-4627-A654-112CB83B492E}"/>
              </a:ext>
            </a:extLst>
          </p:cNvPr>
          <p:cNvSpPr/>
          <p:nvPr/>
        </p:nvSpPr>
        <p:spPr>
          <a:xfrm>
            <a:off x="1144337" y="1548665"/>
            <a:ext cx="2770598" cy="2898112"/>
          </a:xfrm>
          <a:prstGeom prst="snip1Rect">
            <a:avLst/>
          </a:prstGeom>
          <a:solidFill>
            <a:schemeClr val="bg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1 つの角を切り取る 4">
            <a:extLst>
              <a:ext uri="{FF2B5EF4-FFF2-40B4-BE49-F238E27FC236}">
                <a16:creationId xmlns:a16="http://schemas.microsoft.com/office/drawing/2014/main" id="{BA9BFD73-6832-41F6-92C2-0EC79386802F}"/>
              </a:ext>
            </a:extLst>
          </p:cNvPr>
          <p:cNvSpPr/>
          <p:nvPr/>
        </p:nvSpPr>
        <p:spPr>
          <a:xfrm>
            <a:off x="7852878" y="1581629"/>
            <a:ext cx="2770598" cy="2898112"/>
          </a:xfrm>
          <a:prstGeom prst="snip1Rect">
            <a:avLst/>
          </a:prstGeom>
          <a:solidFill>
            <a:schemeClr val="bg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6" name="四角形: 1 つの角を切り取る 5">
            <a:extLst>
              <a:ext uri="{FF2B5EF4-FFF2-40B4-BE49-F238E27FC236}">
                <a16:creationId xmlns:a16="http://schemas.microsoft.com/office/drawing/2014/main" id="{64838700-78A3-47FE-A790-5D7637E2160D}"/>
              </a:ext>
            </a:extLst>
          </p:cNvPr>
          <p:cNvSpPr/>
          <p:nvPr/>
        </p:nvSpPr>
        <p:spPr>
          <a:xfrm>
            <a:off x="4474821" y="1548665"/>
            <a:ext cx="2770598" cy="2898112"/>
          </a:xfrm>
          <a:prstGeom prst="snip1Rect">
            <a:avLst/>
          </a:prstGeom>
          <a:solidFill>
            <a:schemeClr val="bg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480F6D01-30F7-4469-9DBE-83A173E2D664}"/>
              </a:ext>
            </a:extLst>
          </p:cNvPr>
          <p:cNvSpPr/>
          <p:nvPr/>
        </p:nvSpPr>
        <p:spPr>
          <a:xfrm>
            <a:off x="1819676" y="1608086"/>
            <a:ext cx="1294585" cy="621756"/>
          </a:xfrm>
          <a:prstGeom prst="roundRect">
            <a:avLst/>
          </a:prstGeom>
          <a:solidFill>
            <a:schemeClr val="accent4">
              <a:lumMod val="20000"/>
              <a:lumOff val="80000"/>
            </a:schemeClr>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b="1" dirty="0">
                <a:solidFill>
                  <a:schemeClr val="tx1"/>
                </a:solidFill>
              </a:rPr>
              <a:t>総務経済</a:t>
            </a:r>
          </a:p>
        </p:txBody>
      </p:sp>
      <p:sp>
        <p:nvSpPr>
          <p:cNvPr id="8" name="四角形: 角を丸くする 7">
            <a:extLst>
              <a:ext uri="{FF2B5EF4-FFF2-40B4-BE49-F238E27FC236}">
                <a16:creationId xmlns:a16="http://schemas.microsoft.com/office/drawing/2014/main" id="{D0032B8D-1881-46ED-B32B-BF8C27D2509E}"/>
              </a:ext>
            </a:extLst>
          </p:cNvPr>
          <p:cNvSpPr/>
          <p:nvPr/>
        </p:nvSpPr>
        <p:spPr>
          <a:xfrm>
            <a:off x="5137494" y="1649201"/>
            <a:ext cx="1385433" cy="621756"/>
          </a:xfrm>
          <a:prstGeom prst="roundRect">
            <a:avLst/>
          </a:prstGeom>
          <a:solidFill>
            <a:schemeClr val="accent4">
              <a:lumMod val="20000"/>
              <a:lumOff val="80000"/>
            </a:schemeClr>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b="1" dirty="0">
                <a:solidFill>
                  <a:schemeClr val="tx1"/>
                </a:solidFill>
              </a:rPr>
              <a:t>教育民生</a:t>
            </a:r>
            <a:endParaRPr kumimoji="1" lang="en-US" altLang="ja-JP" b="1" dirty="0">
              <a:solidFill>
                <a:schemeClr val="tx1"/>
              </a:solidFill>
            </a:endParaRPr>
          </a:p>
        </p:txBody>
      </p:sp>
      <p:sp>
        <p:nvSpPr>
          <p:cNvPr id="9" name="四角形: 角を丸くする 8">
            <a:extLst>
              <a:ext uri="{FF2B5EF4-FFF2-40B4-BE49-F238E27FC236}">
                <a16:creationId xmlns:a16="http://schemas.microsoft.com/office/drawing/2014/main" id="{B995B540-3490-40D6-BFD0-7EF669CA0A16}"/>
              </a:ext>
            </a:extLst>
          </p:cNvPr>
          <p:cNvSpPr/>
          <p:nvPr/>
        </p:nvSpPr>
        <p:spPr>
          <a:xfrm>
            <a:off x="8588799" y="1607678"/>
            <a:ext cx="1294585" cy="621756"/>
          </a:xfrm>
          <a:prstGeom prst="roundRect">
            <a:avLst/>
          </a:prstGeom>
          <a:solidFill>
            <a:schemeClr val="accent4">
              <a:lumMod val="20000"/>
              <a:lumOff val="80000"/>
            </a:schemeClr>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b="1" dirty="0">
                <a:solidFill>
                  <a:schemeClr val="tx1"/>
                </a:solidFill>
              </a:rPr>
              <a:t>広報広聴</a:t>
            </a:r>
          </a:p>
        </p:txBody>
      </p:sp>
      <p:sp>
        <p:nvSpPr>
          <p:cNvPr id="10" name="テキスト ボックス 9">
            <a:extLst>
              <a:ext uri="{FF2B5EF4-FFF2-40B4-BE49-F238E27FC236}">
                <a16:creationId xmlns:a16="http://schemas.microsoft.com/office/drawing/2014/main" id="{98A9BE5F-B329-4EE5-BB0C-D6882223802D}"/>
              </a:ext>
            </a:extLst>
          </p:cNvPr>
          <p:cNvSpPr txBox="1"/>
          <p:nvPr/>
        </p:nvSpPr>
        <p:spPr>
          <a:xfrm>
            <a:off x="1244068" y="2295734"/>
            <a:ext cx="2571912" cy="830997"/>
          </a:xfrm>
          <a:prstGeom prst="rect">
            <a:avLst/>
          </a:prstGeom>
          <a:noFill/>
        </p:spPr>
        <p:txBody>
          <a:bodyPr wrap="square" rtlCol="0">
            <a:spAutoFit/>
          </a:bodyPr>
          <a:lstStyle/>
          <a:p>
            <a:r>
              <a:rPr kumimoji="1" lang="ja-JP" altLang="en-US" sz="1600" b="1" dirty="0"/>
              <a:t>財政・消防防災・農業・観光・道路・税務などについて担当します。</a:t>
            </a:r>
          </a:p>
        </p:txBody>
      </p:sp>
      <p:sp>
        <p:nvSpPr>
          <p:cNvPr id="11" name="テキスト ボックス 10">
            <a:extLst>
              <a:ext uri="{FF2B5EF4-FFF2-40B4-BE49-F238E27FC236}">
                <a16:creationId xmlns:a16="http://schemas.microsoft.com/office/drawing/2014/main" id="{C1E7A462-18E8-4D13-A3BE-F7E1A7FB4366}"/>
              </a:ext>
            </a:extLst>
          </p:cNvPr>
          <p:cNvSpPr txBox="1"/>
          <p:nvPr/>
        </p:nvSpPr>
        <p:spPr>
          <a:xfrm>
            <a:off x="4556646" y="2391954"/>
            <a:ext cx="2657326" cy="830997"/>
          </a:xfrm>
          <a:prstGeom prst="rect">
            <a:avLst/>
          </a:prstGeom>
          <a:noFill/>
        </p:spPr>
        <p:txBody>
          <a:bodyPr wrap="square" rtlCol="0">
            <a:spAutoFit/>
          </a:bodyPr>
          <a:lstStyle/>
          <a:p>
            <a:r>
              <a:rPr kumimoji="1" lang="ja-JP" altLang="en-US" sz="1600" b="1" dirty="0"/>
              <a:t>民生・衛生・教育・文化・</a:t>
            </a:r>
            <a:endParaRPr kumimoji="1" lang="en-US" altLang="ja-JP" sz="1600" b="1" dirty="0"/>
          </a:p>
          <a:p>
            <a:r>
              <a:rPr kumimoji="1" lang="ja-JP" altLang="en-US" sz="1600" b="1" dirty="0"/>
              <a:t>福祉・保健・医療などにつ</a:t>
            </a:r>
            <a:endParaRPr kumimoji="1" lang="en-US" altLang="ja-JP" sz="1600" b="1" dirty="0"/>
          </a:p>
          <a:p>
            <a:r>
              <a:rPr kumimoji="1" lang="ja-JP" altLang="en-US" sz="1600" b="1" dirty="0"/>
              <a:t>いて担当します。</a:t>
            </a:r>
            <a:endParaRPr kumimoji="1" lang="en-US" altLang="ja-JP" sz="1600" b="1" dirty="0"/>
          </a:p>
        </p:txBody>
      </p:sp>
      <p:sp>
        <p:nvSpPr>
          <p:cNvPr id="12" name="テキスト ボックス 11">
            <a:extLst>
              <a:ext uri="{FF2B5EF4-FFF2-40B4-BE49-F238E27FC236}">
                <a16:creationId xmlns:a16="http://schemas.microsoft.com/office/drawing/2014/main" id="{7E1D8494-6252-44DA-A785-C4EC546B87E9}"/>
              </a:ext>
            </a:extLst>
          </p:cNvPr>
          <p:cNvSpPr txBox="1"/>
          <p:nvPr/>
        </p:nvSpPr>
        <p:spPr>
          <a:xfrm>
            <a:off x="7924649" y="2311124"/>
            <a:ext cx="2657326" cy="830997"/>
          </a:xfrm>
          <a:prstGeom prst="rect">
            <a:avLst/>
          </a:prstGeom>
          <a:noFill/>
        </p:spPr>
        <p:txBody>
          <a:bodyPr wrap="square" rtlCol="0">
            <a:spAutoFit/>
          </a:bodyPr>
          <a:lstStyle/>
          <a:p>
            <a:r>
              <a:rPr kumimoji="1" lang="ja-JP" altLang="en-US" sz="1600" b="1" dirty="0"/>
              <a:t>議会報告会・一般会議・</a:t>
            </a:r>
            <a:endParaRPr kumimoji="1" lang="en-US" altLang="ja-JP" sz="1600" b="1" dirty="0"/>
          </a:p>
          <a:p>
            <a:r>
              <a:rPr kumimoji="1" lang="ja-JP" altLang="en-US" sz="1600" b="1" dirty="0"/>
              <a:t>議員勉強会・情報提供や</a:t>
            </a:r>
            <a:endParaRPr kumimoji="1" lang="en-US" altLang="ja-JP" sz="1600" b="1" dirty="0"/>
          </a:p>
          <a:p>
            <a:r>
              <a:rPr kumimoji="1" lang="ja-JP" altLang="en-US" sz="1600" b="1" dirty="0"/>
              <a:t>広聴について担当します。</a:t>
            </a:r>
            <a:endParaRPr kumimoji="1" lang="en-US" altLang="ja-JP" sz="1600" b="1" dirty="0"/>
          </a:p>
        </p:txBody>
      </p:sp>
      <p:pic>
        <p:nvPicPr>
          <p:cNvPr id="13" name="Picture 2" descr="消防署 | 無料イラスト＆かわいいフリー素材集 ねこ画伯コハクちゃん">
            <a:extLst>
              <a:ext uri="{FF2B5EF4-FFF2-40B4-BE49-F238E27FC236}">
                <a16:creationId xmlns:a16="http://schemas.microsoft.com/office/drawing/2014/main" id="{0E597415-1F25-4C32-A76C-E52F11CD412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3156" y="2963742"/>
            <a:ext cx="1592936" cy="1592936"/>
          </a:xfrm>
          <a:prstGeom prst="rect">
            <a:avLst/>
          </a:prstGeom>
          <a:noFill/>
          <a:extLst>
            <a:ext uri="{909E8E84-426E-40DD-AFC4-6F175D3DCCD1}">
              <a14:hiddenFill xmlns:a14="http://schemas.microsoft.com/office/drawing/2010/main">
                <a:solidFill>
                  <a:srgbClr val="FFFFFF"/>
                </a:solidFill>
              </a14:hiddenFill>
            </a:ext>
          </a:extLst>
        </p:spPr>
      </p:pic>
      <p:pic>
        <p:nvPicPr>
          <p:cNvPr id="14" name="図 13" descr="図形, アイコン&#10;&#10;自動的に生成された説明">
            <a:extLst>
              <a:ext uri="{FF2B5EF4-FFF2-40B4-BE49-F238E27FC236}">
                <a16:creationId xmlns:a16="http://schemas.microsoft.com/office/drawing/2014/main" id="{B8F3613E-D7EE-410C-9969-7A152D4FF4DE}"/>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429" b="97286" l="2825" r="97034">
                        <a14:foregroundMark x1="13842" y1="86143" x2="9322" y2="52429"/>
                        <a14:foregroundMark x1="9322" y1="52429" x2="19492" y2="81429"/>
                        <a14:foregroundMark x1="19492" y1="81429" x2="20621" y2="82714"/>
                        <a14:foregroundMark x1="24435" y1="85429" x2="31921" y2="82429"/>
                        <a14:foregroundMark x1="31921" y1="82429" x2="25989" y2="86429"/>
                        <a14:foregroundMark x1="25989" y1="86429" x2="25989" y2="83571"/>
                        <a14:foregroundMark x1="31073" y1="79000" x2="23870" y2="75857"/>
                        <a14:foregroundMark x1="23870" y1="75857" x2="32345" y2="77286"/>
                        <a14:foregroundMark x1="32345" y1="77286" x2="36299" y2="69714"/>
                        <a14:foregroundMark x1="36299" y1="69714" x2="44350" y2="75714"/>
                        <a14:foregroundMark x1="44350" y1="75714" x2="37288" y2="83286"/>
                        <a14:foregroundMark x1="23164" y1="92286" x2="32910" y2="92286"/>
                        <a14:foregroundMark x1="32910" y1="92286" x2="34463" y2="94857"/>
                        <a14:foregroundMark x1="23588" y1="97000" x2="26130" y2="96857"/>
                        <a14:foregroundMark x1="20904" y1="95857" x2="24153" y2="96571"/>
                        <a14:foregroundMark x1="5226" y1="55143" x2="2825" y2="48000"/>
                        <a14:foregroundMark x1="2825" y1="48000" x2="6073" y2="50286"/>
                        <a14:foregroundMark x1="18079" y1="53000" x2="16525" y2="57571"/>
                        <a14:foregroundMark x1="30226" y1="75857" x2="30085" y2="74000"/>
                        <a14:foregroundMark x1="20056" y1="89429" x2="23588" y2="89286"/>
                        <a14:foregroundMark x1="29237" y1="95000" x2="36582" y2="97286"/>
                        <a14:foregroundMark x1="36582" y1="97286" x2="38842" y2="90143"/>
                        <a14:foregroundMark x1="38842" y1="90143" x2="38701" y2="83857"/>
                        <a14:foregroundMark x1="30650" y1="69714" x2="39972" y2="69857"/>
                        <a14:foregroundMark x1="39972" y1="69857" x2="41243" y2="71714"/>
                        <a14:foregroundMark x1="39689" y1="67429" x2="29944" y2="69286"/>
                        <a14:foregroundMark x1="14689" y1="60429" x2="19915" y2="54571"/>
                        <a14:foregroundMark x1="19915" y1="54571" x2="22881" y2="57286"/>
                        <a14:foregroundMark x1="28814" y1="25857" x2="27260" y2="18571"/>
                        <a14:foregroundMark x1="27260" y1="18571" x2="30508" y2="7429"/>
                        <a14:foregroundMark x1="30508" y1="7429" x2="62994" y2="5286"/>
                        <a14:foregroundMark x1="62994" y1="5286" x2="85169" y2="12000"/>
                        <a14:foregroundMark x1="85169" y1="12000" x2="94633" y2="27571"/>
                        <a14:foregroundMark x1="94633" y1="27571" x2="93927" y2="34429"/>
                        <a14:foregroundMark x1="28814" y1="5143" x2="54379" y2="3857"/>
                        <a14:foregroundMark x1="54379" y1="3857" x2="72599" y2="5714"/>
                        <a14:foregroundMark x1="72599" y1="5714" x2="75989" y2="5000"/>
                        <a14:foregroundMark x1="61582" y1="1714" x2="36864" y2="1857"/>
                        <a14:foregroundMark x1="95904" y1="40857" x2="96469" y2="38571"/>
                        <a14:foregroundMark x1="96186" y1="22429" x2="97034" y2="35429"/>
                      </a14:backgroundRemoval>
                    </a14:imgEffect>
                  </a14:imgLayer>
                </a14:imgProps>
              </a:ext>
              <a:ext uri="{28A0092B-C50C-407E-A947-70E740481C1C}">
                <a14:useLocalDpi xmlns:a14="http://schemas.microsoft.com/office/drawing/2010/main" val="0"/>
              </a:ext>
            </a:extLst>
          </a:blip>
          <a:stretch>
            <a:fillRect/>
          </a:stretch>
        </p:blipFill>
        <p:spPr>
          <a:xfrm>
            <a:off x="4649285" y="3367771"/>
            <a:ext cx="978601" cy="977475"/>
          </a:xfrm>
          <a:prstGeom prst="rect">
            <a:avLst/>
          </a:prstGeom>
        </p:spPr>
      </p:pic>
      <p:pic>
        <p:nvPicPr>
          <p:cNvPr id="15" name="Picture 12" descr="農作業イラスト／無料イラストなら「イラストAC」">
            <a:extLst>
              <a:ext uri="{FF2B5EF4-FFF2-40B4-BE49-F238E27FC236}">
                <a16:creationId xmlns:a16="http://schemas.microsoft.com/office/drawing/2014/main" id="{8B28910F-4A6B-482E-AB53-0327E0469EE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8691" y="3323036"/>
            <a:ext cx="1077289" cy="97012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学校の校舎と桜のイラスト - イラストストック">
            <a:extLst>
              <a:ext uri="{FF2B5EF4-FFF2-40B4-BE49-F238E27FC236}">
                <a16:creationId xmlns:a16="http://schemas.microsoft.com/office/drawing/2014/main" id="{701FB41D-74A8-4A6B-9480-823067FC33C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57197" y="3340335"/>
            <a:ext cx="1588221" cy="1116476"/>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a:extLst>
              <a:ext uri="{FF2B5EF4-FFF2-40B4-BE49-F238E27FC236}">
                <a16:creationId xmlns:a16="http://schemas.microsoft.com/office/drawing/2014/main" id="{4F8931C1-9898-443D-9E80-A6E927083F8D}"/>
              </a:ext>
            </a:extLst>
          </p:cNvPr>
          <p:cNvSpPr txBox="1"/>
          <p:nvPr/>
        </p:nvSpPr>
        <p:spPr>
          <a:xfrm>
            <a:off x="1342430" y="867842"/>
            <a:ext cx="2245338" cy="584775"/>
          </a:xfrm>
          <a:prstGeom prst="rect">
            <a:avLst/>
          </a:prstGeom>
          <a:noFill/>
        </p:spPr>
        <p:txBody>
          <a:bodyPr wrap="square" rtlCol="0">
            <a:spAutoFit/>
          </a:bodyPr>
          <a:lstStyle/>
          <a:p>
            <a:r>
              <a:rPr kumimoji="1" lang="ja-JP" altLang="en-US" sz="3200" dirty="0">
                <a:solidFill>
                  <a:schemeClr val="bg1"/>
                </a:solidFill>
                <a:highlight>
                  <a:srgbClr val="808080"/>
                </a:highlight>
              </a:rPr>
              <a:t>常任委員会</a:t>
            </a:r>
          </a:p>
        </p:txBody>
      </p:sp>
      <p:pic>
        <p:nvPicPr>
          <p:cNvPr id="18" name="Picture 2" descr="ソース画像を表示">
            <a:extLst>
              <a:ext uri="{FF2B5EF4-FFF2-40B4-BE49-F238E27FC236}">
                <a16:creationId xmlns:a16="http://schemas.microsoft.com/office/drawing/2014/main" id="{5977A3AF-14F9-4AB3-963B-F6815554602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8335" b="17373"/>
          <a:stretch/>
        </p:blipFill>
        <p:spPr bwMode="auto">
          <a:xfrm>
            <a:off x="8047495" y="3081397"/>
            <a:ext cx="2372952" cy="1320220"/>
          </a:xfrm>
          <a:prstGeom prst="rect">
            <a:avLst/>
          </a:prstGeom>
          <a:noFill/>
          <a:extLst>
            <a:ext uri="{909E8E84-426E-40DD-AFC4-6F175D3DCCD1}">
              <a14:hiddenFill xmlns:a14="http://schemas.microsoft.com/office/drawing/2010/main">
                <a:solidFill>
                  <a:srgbClr val="FFFFFF"/>
                </a:solidFill>
              </a14:hiddenFill>
            </a:ext>
          </a:extLst>
        </p:spPr>
      </p:pic>
      <p:sp>
        <p:nvSpPr>
          <p:cNvPr id="19" name="四角形: 角を丸くする 18">
            <a:extLst>
              <a:ext uri="{FF2B5EF4-FFF2-40B4-BE49-F238E27FC236}">
                <a16:creationId xmlns:a16="http://schemas.microsoft.com/office/drawing/2014/main" id="{F9109744-D6C6-49CD-922A-66A72BD440B1}"/>
              </a:ext>
            </a:extLst>
          </p:cNvPr>
          <p:cNvSpPr/>
          <p:nvPr/>
        </p:nvSpPr>
        <p:spPr>
          <a:xfrm>
            <a:off x="1700622" y="4835047"/>
            <a:ext cx="3819349" cy="2022953"/>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20" name="テキスト ボックス 19">
            <a:extLst>
              <a:ext uri="{FF2B5EF4-FFF2-40B4-BE49-F238E27FC236}">
                <a16:creationId xmlns:a16="http://schemas.microsoft.com/office/drawing/2014/main" id="{25B9BE26-2291-4076-953C-552828AD1DD3}"/>
              </a:ext>
            </a:extLst>
          </p:cNvPr>
          <p:cNvSpPr txBox="1"/>
          <p:nvPr/>
        </p:nvSpPr>
        <p:spPr>
          <a:xfrm>
            <a:off x="1823180" y="4546056"/>
            <a:ext cx="2582161" cy="461665"/>
          </a:xfrm>
          <a:prstGeom prst="rect">
            <a:avLst/>
          </a:prstGeom>
          <a:noFill/>
        </p:spPr>
        <p:txBody>
          <a:bodyPr wrap="square" rtlCol="0">
            <a:spAutoFit/>
          </a:bodyPr>
          <a:lstStyle/>
          <a:p>
            <a:r>
              <a:rPr kumimoji="1" lang="ja-JP" altLang="en-US" sz="2400" dirty="0">
                <a:solidFill>
                  <a:schemeClr val="bg1"/>
                </a:solidFill>
                <a:highlight>
                  <a:srgbClr val="808080"/>
                </a:highlight>
              </a:rPr>
              <a:t>議会運営委員会</a:t>
            </a:r>
          </a:p>
        </p:txBody>
      </p:sp>
      <p:sp>
        <p:nvSpPr>
          <p:cNvPr id="21" name="四角形: 角を丸くする 20">
            <a:extLst>
              <a:ext uri="{FF2B5EF4-FFF2-40B4-BE49-F238E27FC236}">
                <a16:creationId xmlns:a16="http://schemas.microsoft.com/office/drawing/2014/main" id="{54D1ADE9-A979-4D4E-96D8-0E420F2D6CD1}"/>
              </a:ext>
            </a:extLst>
          </p:cNvPr>
          <p:cNvSpPr/>
          <p:nvPr/>
        </p:nvSpPr>
        <p:spPr>
          <a:xfrm>
            <a:off x="5618963" y="4833381"/>
            <a:ext cx="3819349" cy="2024619"/>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23" name="テキスト ボックス 22">
            <a:extLst>
              <a:ext uri="{FF2B5EF4-FFF2-40B4-BE49-F238E27FC236}">
                <a16:creationId xmlns:a16="http://schemas.microsoft.com/office/drawing/2014/main" id="{6A6A2C2E-F533-4536-AE22-9B27EAB5A9FF}"/>
              </a:ext>
            </a:extLst>
          </p:cNvPr>
          <p:cNvSpPr txBox="1"/>
          <p:nvPr/>
        </p:nvSpPr>
        <p:spPr>
          <a:xfrm>
            <a:off x="5843972" y="4561431"/>
            <a:ext cx="2582161" cy="461665"/>
          </a:xfrm>
          <a:prstGeom prst="rect">
            <a:avLst/>
          </a:prstGeom>
          <a:noFill/>
        </p:spPr>
        <p:txBody>
          <a:bodyPr wrap="square" rtlCol="0">
            <a:spAutoFit/>
          </a:bodyPr>
          <a:lstStyle/>
          <a:p>
            <a:r>
              <a:rPr kumimoji="1" lang="ja-JP" altLang="en-US" sz="2400" dirty="0">
                <a:solidFill>
                  <a:schemeClr val="bg1"/>
                </a:solidFill>
                <a:highlight>
                  <a:srgbClr val="808080"/>
                </a:highlight>
              </a:rPr>
              <a:t>特別委員会</a:t>
            </a:r>
          </a:p>
        </p:txBody>
      </p:sp>
      <p:sp>
        <p:nvSpPr>
          <p:cNvPr id="24" name="テキスト ボックス 23">
            <a:extLst>
              <a:ext uri="{FF2B5EF4-FFF2-40B4-BE49-F238E27FC236}">
                <a16:creationId xmlns:a16="http://schemas.microsoft.com/office/drawing/2014/main" id="{20033178-2DAB-4363-B1C8-FCDFA55B8AD7}"/>
              </a:ext>
            </a:extLst>
          </p:cNvPr>
          <p:cNvSpPr txBox="1"/>
          <p:nvPr/>
        </p:nvSpPr>
        <p:spPr>
          <a:xfrm>
            <a:off x="1877801" y="4997678"/>
            <a:ext cx="3419933" cy="584775"/>
          </a:xfrm>
          <a:prstGeom prst="rect">
            <a:avLst/>
          </a:prstGeom>
          <a:noFill/>
        </p:spPr>
        <p:txBody>
          <a:bodyPr wrap="square" rtlCol="0">
            <a:spAutoFit/>
          </a:bodyPr>
          <a:lstStyle/>
          <a:p>
            <a:r>
              <a:rPr kumimoji="1" lang="ja-JP" altLang="en-US" sz="1600" b="1" dirty="0"/>
              <a:t>町議会の決まりや運営などについて</a:t>
            </a:r>
            <a:endParaRPr kumimoji="1" lang="en-US" altLang="ja-JP" sz="1600" b="1" dirty="0"/>
          </a:p>
          <a:p>
            <a:r>
              <a:rPr kumimoji="1" lang="ja-JP" altLang="en-US" sz="1600" b="1" dirty="0"/>
              <a:t>担当します。</a:t>
            </a:r>
          </a:p>
        </p:txBody>
      </p:sp>
      <p:sp>
        <p:nvSpPr>
          <p:cNvPr id="25" name="テキスト ボックス 24">
            <a:extLst>
              <a:ext uri="{FF2B5EF4-FFF2-40B4-BE49-F238E27FC236}">
                <a16:creationId xmlns:a16="http://schemas.microsoft.com/office/drawing/2014/main" id="{29C10BD0-1819-4405-8939-ADA2539A741B}"/>
              </a:ext>
            </a:extLst>
          </p:cNvPr>
          <p:cNvSpPr txBox="1"/>
          <p:nvPr/>
        </p:nvSpPr>
        <p:spPr>
          <a:xfrm>
            <a:off x="5848124" y="4997678"/>
            <a:ext cx="3419933" cy="584775"/>
          </a:xfrm>
          <a:prstGeom prst="rect">
            <a:avLst/>
          </a:prstGeom>
          <a:noFill/>
        </p:spPr>
        <p:txBody>
          <a:bodyPr wrap="square" rtlCol="0">
            <a:spAutoFit/>
          </a:bodyPr>
          <a:lstStyle/>
          <a:p>
            <a:r>
              <a:rPr kumimoji="1" lang="ja-JP" altLang="en-US" sz="1600" b="1" dirty="0"/>
              <a:t>重要なことを特別に話し合う必要がある場合に開かれます。</a:t>
            </a:r>
          </a:p>
        </p:txBody>
      </p:sp>
      <p:pic>
        <p:nvPicPr>
          <p:cNvPr id="26" name="Picture 8" descr="議会イラスト／無料イラストなら「イラストAC」">
            <a:extLst>
              <a:ext uri="{FF2B5EF4-FFF2-40B4-BE49-F238E27FC236}">
                <a16:creationId xmlns:a16="http://schemas.microsoft.com/office/drawing/2014/main" id="{D7AD9D86-37A3-4D29-8143-2EFE3CE8514A}"/>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4412" b="92353" l="7353" r="92353">
                        <a14:foregroundMark x1="9412" y1="35588" x2="8529" y2="44706"/>
                        <a14:foregroundMark x1="7353" y1="75294" x2="7353" y2="75294"/>
                        <a14:foregroundMark x1="23824" y1="91176" x2="23824" y2="91176"/>
                        <a14:foregroundMark x1="67647" y1="92647" x2="67647" y2="92647"/>
                        <a14:foregroundMark x1="91176" y1="73824" x2="91176" y2="73824"/>
                        <a14:foregroundMark x1="91471" y1="41176" x2="91471" y2="41176"/>
                        <a14:foregroundMark x1="92353" y1="32647" x2="92353" y2="32647"/>
                        <a14:foregroundMark x1="50000" y1="8235" x2="50000" y2="8235"/>
                        <a14:foregroundMark x1="29118" y1="31765" x2="29118" y2="31765"/>
                        <a14:foregroundMark x1="31176" y1="30882" x2="31176" y2="30882"/>
                        <a14:foregroundMark x1="24412" y1="29118" x2="16765" y2="30294"/>
                        <a14:foregroundMark x1="49412" y1="4412" x2="49412" y2="4412"/>
                      </a14:backgroundRemoval>
                    </a14:imgEffect>
                  </a14:imgLayer>
                </a14:imgProps>
              </a:ext>
              <a:ext uri="{28A0092B-C50C-407E-A947-70E740481C1C}">
                <a14:useLocalDpi xmlns:a14="http://schemas.microsoft.com/office/drawing/2010/main" val="0"/>
              </a:ext>
            </a:extLst>
          </a:blip>
          <a:srcRect/>
          <a:stretch>
            <a:fillRect/>
          </a:stretch>
        </p:blipFill>
        <p:spPr bwMode="auto">
          <a:xfrm>
            <a:off x="3610296" y="5275950"/>
            <a:ext cx="1596487" cy="1596487"/>
          </a:xfrm>
          <a:prstGeom prst="rect">
            <a:avLst/>
          </a:prstGeom>
          <a:noFill/>
          <a:extLst>
            <a:ext uri="{909E8E84-426E-40DD-AFC4-6F175D3DCCD1}">
              <a14:hiddenFill xmlns:a14="http://schemas.microsoft.com/office/drawing/2010/main">
                <a:solidFill>
                  <a:srgbClr val="FFFFFF"/>
                </a:solidFill>
              </a14:hiddenFill>
            </a:ext>
          </a:extLst>
        </p:spPr>
      </p:pic>
      <p:sp>
        <p:nvSpPr>
          <p:cNvPr id="27" name="正方形/長方形 26">
            <a:extLst>
              <a:ext uri="{FF2B5EF4-FFF2-40B4-BE49-F238E27FC236}">
                <a16:creationId xmlns:a16="http://schemas.microsoft.com/office/drawing/2014/main" id="{E1404375-9B2D-479A-A301-716CC46FC831}"/>
              </a:ext>
            </a:extLst>
          </p:cNvPr>
          <p:cNvSpPr/>
          <p:nvPr/>
        </p:nvSpPr>
        <p:spPr>
          <a:xfrm rot="19976216">
            <a:off x="1886436" y="5773001"/>
            <a:ext cx="545791" cy="852268"/>
          </a:xfrm>
          <a:prstGeom prst="rect">
            <a:avLst/>
          </a:prstGeom>
          <a:ln w="3175">
            <a:solidFill>
              <a:schemeClr val="tx2"/>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dirty="0"/>
              <a:t>請願書</a:t>
            </a:r>
          </a:p>
        </p:txBody>
      </p:sp>
      <p:sp>
        <p:nvSpPr>
          <p:cNvPr id="28" name="正方形/長方形 27">
            <a:extLst>
              <a:ext uri="{FF2B5EF4-FFF2-40B4-BE49-F238E27FC236}">
                <a16:creationId xmlns:a16="http://schemas.microsoft.com/office/drawing/2014/main" id="{F64818F6-987C-4EC0-926B-3AE71ECB6B99}"/>
              </a:ext>
            </a:extLst>
          </p:cNvPr>
          <p:cNvSpPr/>
          <p:nvPr/>
        </p:nvSpPr>
        <p:spPr>
          <a:xfrm rot="20784708">
            <a:off x="2414973" y="5648059"/>
            <a:ext cx="545791" cy="852268"/>
          </a:xfrm>
          <a:prstGeom prst="rect">
            <a:avLst/>
          </a:prstGeom>
          <a:ln w="3175">
            <a:solidFill>
              <a:schemeClr val="tx2"/>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dirty="0"/>
              <a:t>陳情書</a:t>
            </a:r>
          </a:p>
        </p:txBody>
      </p:sp>
      <p:sp>
        <p:nvSpPr>
          <p:cNvPr id="29" name="正方形/長方形 28">
            <a:extLst>
              <a:ext uri="{FF2B5EF4-FFF2-40B4-BE49-F238E27FC236}">
                <a16:creationId xmlns:a16="http://schemas.microsoft.com/office/drawing/2014/main" id="{2A0E625E-CAF4-4826-856E-8C29AF408D42}"/>
              </a:ext>
            </a:extLst>
          </p:cNvPr>
          <p:cNvSpPr/>
          <p:nvPr/>
        </p:nvSpPr>
        <p:spPr>
          <a:xfrm rot="915961">
            <a:off x="2959752" y="5609503"/>
            <a:ext cx="545791" cy="1008927"/>
          </a:xfrm>
          <a:prstGeom prst="rect">
            <a:avLst/>
          </a:prstGeom>
          <a:ln w="3175">
            <a:solidFill>
              <a:schemeClr val="tx2"/>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dirty="0"/>
              <a:t>一般質問</a:t>
            </a:r>
          </a:p>
        </p:txBody>
      </p:sp>
      <p:sp>
        <p:nvSpPr>
          <p:cNvPr id="30" name="正方形/長方形 29">
            <a:extLst>
              <a:ext uri="{FF2B5EF4-FFF2-40B4-BE49-F238E27FC236}">
                <a16:creationId xmlns:a16="http://schemas.microsoft.com/office/drawing/2014/main" id="{5C804566-13AE-428B-AE16-7990BFAFDACD}"/>
              </a:ext>
            </a:extLst>
          </p:cNvPr>
          <p:cNvSpPr/>
          <p:nvPr/>
        </p:nvSpPr>
        <p:spPr>
          <a:xfrm rot="20745495">
            <a:off x="6073316" y="5661350"/>
            <a:ext cx="545791" cy="852268"/>
          </a:xfrm>
          <a:prstGeom prst="rect">
            <a:avLst/>
          </a:prstGeom>
          <a:ln w="3175">
            <a:solidFill>
              <a:schemeClr val="tx2"/>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dirty="0"/>
              <a:t>予算書</a:t>
            </a:r>
          </a:p>
        </p:txBody>
      </p:sp>
      <p:sp>
        <p:nvSpPr>
          <p:cNvPr id="31" name="正方形/長方形 30">
            <a:extLst>
              <a:ext uri="{FF2B5EF4-FFF2-40B4-BE49-F238E27FC236}">
                <a16:creationId xmlns:a16="http://schemas.microsoft.com/office/drawing/2014/main" id="{4A812BF2-DB92-4734-B692-95A9D06DC349}"/>
              </a:ext>
            </a:extLst>
          </p:cNvPr>
          <p:cNvSpPr/>
          <p:nvPr/>
        </p:nvSpPr>
        <p:spPr>
          <a:xfrm rot="775023">
            <a:off x="6744258" y="5665169"/>
            <a:ext cx="545791" cy="852268"/>
          </a:xfrm>
          <a:prstGeom prst="rect">
            <a:avLst/>
          </a:prstGeom>
          <a:ln w="3175">
            <a:solidFill>
              <a:schemeClr val="tx2"/>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dirty="0"/>
              <a:t>決算書</a:t>
            </a:r>
          </a:p>
        </p:txBody>
      </p:sp>
      <p:pic>
        <p:nvPicPr>
          <p:cNvPr id="32" name="図 31" descr="抽象, 建物, 挿絵, ウィンドウ が含まれている画像&#10;&#10;自動的に生成された説明">
            <a:extLst>
              <a:ext uri="{FF2B5EF4-FFF2-40B4-BE49-F238E27FC236}">
                <a16:creationId xmlns:a16="http://schemas.microsoft.com/office/drawing/2014/main" id="{99016C6B-9D3B-49AF-9395-80BA34A24943}"/>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7184" b="91837" l="9914" r="89901">
                        <a14:foregroundMark x1="45690" y1="9959" x2="52094" y2="7265"/>
                        <a14:foregroundMark x1="72106" y1="91837" x2="29433" y2="89878"/>
                      </a14:backgroundRemoval>
                    </a14:imgEffect>
                  </a14:imgLayer>
                </a14:imgProps>
              </a:ext>
            </a:extLst>
          </a:blip>
          <a:stretch>
            <a:fillRect/>
          </a:stretch>
        </p:blipFill>
        <p:spPr>
          <a:xfrm>
            <a:off x="7486292" y="5411889"/>
            <a:ext cx="1394966" cy="1052237"/>
          </a:xfrm>
          <a:prstGeom prst="rect">
            <a:avLst/>
          </a:prstGeom>
        </p:spPr>
      </p:pic>
      <p:sp>
        <p:nvSpPr>
          <p:cNvPr id="33" name="テキスト ボックス 32">
            <a:extLst>
              <a:ext uri="{FF2B5EF4-FFF2-40B4-BE49-F238E27FC236}">
                <a16:creationId xmlns:a16="http://schemas.microsoft.com/office/drawing/2014/main" id="{3E23A68D-B09F-4555-BC6C-FA919565DA5E}"/>
              </a:ext>
            </a:extLst>
          </p:cNvPr>
          <p:cNvSpPr txBox="1"/>
          <p:nvPr/>
        </p:nvSpPr>
        <p:spPr>
          <a:xfrm>
            <a:off x="7566980" y="6337544"/>
            <a:ext cx="1303562" cy="369332"/>
          </a:xfrm>
          <a:prstGeom prst="rect">
            <a:avLst/>
          </a:prstGeom>
          <a:noFill/>
        </p:spPr>
        <p:txBody>
          <a:bodyPr wrap="none" rtlCol="0">
            <a:spAutoFit/>
          </a:bodyPr>
          <a:lstStyle/>
          <a:p>
            <a:r>
              <a:rPr kumimoji="1" lang="ja-JP" altLang="en-US" dirty="0"/>
              <a:t>空き家問題</a:t>
            </a:r>
          </a:p>
        </p:txBody>
      </p:sp>
      <p:sp>
        <p:nvSpPr>
          <p:cNvPr id="22" name="スライド番号プレースホルダー 21">
            <a:extLst>
              <a:ext uri="{FF2B5EF4-FFF2-40B4-BE49-F238E27FC236}">
                <a16:creationId xmlns:a16="http://schemas.microsoft.com/office/drawing/2014/main" id="{7F897AC4-7A41-F3E7-27E7-52CB084C0ABE}"/>
              </a:ext>
            </a:extLst>
          </p:cNvPr>
          <p:cNvSpPr>
            <a:spLocks noGrp="1"/>
          </p:cNvSpPr>
          <p:nvPr>
            <p:ph type="sldNum" sz="quarter" idx="12"/>
          </p:nvPr>
        </p:nvSpPr>
        <p:spPr>
          <a:xfrm>
            <a:off x="11353800" y="6385094"/>
            <a:ext cx="838200" cy="365125"/>
          </a:xfrm>
        </p:spPr>
        <p:txBody>
          <a:bodyPr/>
          <a:lstStyle/>
          <a:p>
            <a:pPr rtl="0"/>
            <a:fld id="{289D71E3-7D81-4C24-B9D8-6B108755C64C}" type="slidenum">
              <a:rPr lang="en-US" altLang="ja-JP" sz="3600" b="1" smtClean="0">
                <a:highlight>
                  <a:srgbClr val="00FF00"/>
                </a:highlight>
              </a:rPr>
              <a:t>14</a:t>
            </a:fld>
            <a:endParaRPr lang="ja-JP" altLang="en-US" sz="3600" b="1" dirty="0">
              <a:highlight>
                <a:srgbClr val="00FF00"/>
              </a:highlight>
            </a:endParaRPr>
          </a:p>
        </p:txBody>
      </p:sp>
    </p:spTree>
    <p:extLst>
      <p:ext uri="{BB962C8B-B14F-4D97-AF65-F5344CB8AC3E}">
        <p14:creationId xmlns:p14="http://schemas.microsoft.com/office/powerpoint/2010/main" val="79794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10" presetClass="entr" presetSubtype="0"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500"/>
                                        <p:tgtEl>
                                          <p:spTgt spid="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500"/>
                                        <p:tgtEl>
                                          <p:spTgt spid="1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500"/>
                                        <p:tgtEl>
                                          <p:spTgt spid="2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500"/>
                                        <p:tgtEl>
                                          <p:spTgt spid="29"/>
                                        </p:tgtEl>
                                      </p:cBhvr>
                                    </p:animEffect>
                                  </p:childTnLst>
                                </p:cTn>
                              </p:par>
                              <p:par>
                                <p:cTn id="79" presetID="10" presetClass="entr" presetSubtype="0" fill="hold"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500"/>
                                        <p:tgtEl>
                                          <p:spTgt spid="2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500"/>
                                        <p:tgtEl>
                                          <p:spTgt spid="2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500"/>
                                        <p:tgtEl>
                                          <p:spTgt spid="2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500"/>
                                        <p:tgtEl>
                                          <p:spTgt spid="2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fade">
                                      <p:cBhvr>
                                        <p:cTn id="95" dur="500"/>
                                        <p:tgtEl>
                                          <p:spTgt spid="3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fade">
                                      <p:cBhvr>
                                        <p:cTn id="98" dur="500"/>
                                        <p:tgtEl>
                                          <p:spTgt spid="31"/>
                                        </p:tgtEl>
                                      </p:cBhvr>
                                    </p:animEffect>
                                  </p:childTnLst>
                                </p:cTn>
                              </p:par>
                              <p:par>
                                <p:cTn id="99" presetID="10" presetClass="entr" presetSubtype="0" fill="hold" nodeType="with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fade">
                                      <p:cBhvr>
                                        <p:cTn id="101" dur="500"/>
                                        <p:tgtEl>
                                          <p:spTgt spid="32"/>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3"/>
                                        </p:tgtEl>
                                        <p:attrNameLst>
                                          <p:attrName>style.visibility</p:attrName>
                                        </p:attrNameLst>
                                      </p:cBhvr>
                                      <p:to>
                                        <p:strVal val="visible"/>
                                      </p:to>
                                    </p:set>
                                    <p:animEffect transition="in" filter="fade">
                                      <p:cBhvr>
                                        <p:cTn id="10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p:bldP spid="11" grpId="0"/>
      <p:bldP spid="12" grpId="0"/>
      <p:bldP spid="17" grpId="0"/>
      <p:bldP spid="19" grpId="0" animBg="1"/>
      <p:bldP spid="20" grpId="0"/>
      <p:bldP spid="21" grpId="0" animBg="1"/>
      <p:bldP spid="23" grpId="0"/>
      <p:bldP spid="24" grpId="0"/>
      <p:bldP spid="25" grpId="0"/>
      <p:bldP spid="27" grpId="0" animBg="1"/>
      <p:bldP spid="28" grpId="0" animBg="1"/>
      <p:bldP spid="29" grpId="0" animBg="1"/>
      <p:bldP spid="30" grpId="0" animBg="1"/>
      <p:bldP spid="31" grpId="0" animBg="1"/>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テーブル が含まれている画像&#10;&#10;自動的に生成された説明">
            <a:extLst>
              <a:ext uri="{FF2B5EF4-FFF2-40B4-BE49-F238E27FC236}">
                <a16:creationId xmlns:a16="http://schemas.microsoft.com/office/drawing/2014/main" id="{49975F25-091F-4659-B125-AFE60B1B098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85" b="99949" l="0" r="98975">
                        <a14:foregroundMark x1="29838" y1="80748" x2="29176" y2="89299"/>
                        <a14:foregroundMark x1="29176" y1="89299" x2="30996" y2="94572"/>
                        <a14:foregroundMark x1="8998" y1="31029" x2="8369" y2="36047"/>
                        <a14:foregroundMark x1="8568" y1="31336" x2="8733" y2="22990"/>
                        <a14:foregroundMark x1="8733" y1="22990" x2="7377" y2="20328"/>
                        <a14:foregroundMark x1="14456" y1="16180" x2="19054" y2="10548"/>
                        <a14:foregroundMark x1="19054" y1="10548" x2="16209" y2="11470"/>
                        <a14:foregroundMark x1="19782" y1="6452" x2="10486" y2="8244"/>
                        <a14:foregroundMark x1="10486" y1="8244" x2="11247" y2="17512"/>
                        <a14:foregroundMark x1="11247" y1="17512" x2="20973" y2="18792"/>
                        <a14:foregroundMark x1="20973" y1="18792" x2="24677" y2="11060"/>
                        <a14:foregroundMark x1="24677" y1="11060" x2="23553" y2="6247"/>
                        <a14:foregroundMark x1="5954" y1="26831" x2="66" y2="28827"/>
                        <a14:foregroundMark x1="66" y1="28827" x2="66" y2="28827"/>
                        <a14:foregroundMark x1="8865" y1="27445" x2="14820" y2="28264"/>
                        <a14:foregroundMark x1="14820" y1="28264" x2="16077" y2="29032"/>
                        <a14:foregroundMark x1="7822" y1="39119" x2="8038" y2="44496"/>
                        <a14:foregroundMark x1="7575" y1="32975" x2="7797" y2="38505"/>
                        <a14:foregroundMark x1="9461" y1="38880" x2="9461" y2="44700"/>
                        <a14:foregroundMark x1="7708" y1="45622" x2="7972" y2="45725"/>
                        <a14:foregroundMark x1="8667" y1="44496" x2="9395" y2="45520"/>
                        <a14:foregroundMark x1="36123" y1="23144" x2="36917" y2="41987"/>
                        <a14:foregroundMark x1="36917" y1="41987" x2="39133" y2="29288"/>
                        <a14:foregroundMark x1="39133" y1="29288" x2="42243" y2="22734"/>
                        <a14:foregroundMark x1="42243" y1="22734" x2="42276" y2="20584"/>
                        <a14:foregroundMark x1="33907" y1="35177" x2="33907" y2="35177"/>
                        <a14:foregroundMark x1="41581" y1="20686" x2="41581" y2="20686"/>
                        <a14:foregroundMark x1="41647" y1="19713" x2="41647" y2="21096"/>
                        <a14:foregroundMark x1="38406" y1="22529" x2="37810" y2="25550"/>
                        <a14:foregroundMark x1="39166" y1="20225" x2="39233" y2="24014"/>
                        <a14:foregroundMark x1="40324" y1="20584" x2="40324" y2="20584"/>
                        <a14:foregroundMark x1="42011" y1="19611" x2="42011" y2="19611"/>
                        <a14:foregroundMark x1="42342" y1="19611" x2="42342" y2="19611"/>
                        <a14:foregroundMark x1="41879" y1="19201" x2="41879" y2="19201"/>
                        <a14:foregroundMark x1="41515" y1="19406" x2="41515" y2="19406"/>
                        <a14:foregroundMark x1="42474" y1="19304" x2="42474" y2="19304"/>
                        <a14:foregroundMark x1="43268" y1="10753" x2="49223" y2="14132"/>
                        <a14:foregroundMark x1="49223" y1="14132" x2="50976" y2="9677"/>
                        <a14:foregroundMark x1="45187" y1="23502" x2="45187" y2="23502"/>
                        <a14:foregroundMark x1="44889" y1="24219" x2="44889" y2="24219"/>
                        <a14:foregroundMark x1="65233" y1="26114" x2="70030" y2="20379"/>
                        <a14:foregroundMark x1="70030" y1="20379" x2="70625" y2="22222"/>
                        <a14:foregroundMark x1="64539" y1="21301" x2="64539" y2="21301"/>
                        <a14:foregroundMark x1="63678" y1="20225" x2="63678" y2="20225"/>
                        <a14:foregroundMark x1="63480" y1="20020" x2="63480" y2="20020"/>
                        <a14:foregroundMark x1="64075" y1="20020" x2="64075" y2="20020"/>
                        <a14:foregroundMark x1="64869" y1="20584" x2="64869" y2="20584"/>
                        <a14:foregroundMark x1="69401" y1="27752" x2="69401" y2="27752"/>
                        <a14:foregroundMark x1="70294" y1="28725" x2="70294" y2="28725"/>
                        <a14:foregroundMark x1="66490" y1="26728" x2="69732" y2="35228"/>
                        <a14:foregroundMark x1="69732" y1="35228" x2="69732" y2="43676"/>
                        <a14:foregroundMark x1="70890" y1="30159" x2="70890" y2="40809"/>
                        <a14:foregroundMark x1="73040" y1="35689" x2="73040" y2="35689"/>
                        <a14:foregroundMark x1="73536" y1="35791" x2="73536" y2="35791"/>
                        <a14:foregroundMark x1="71981" y1="13569" x2="81475" y2="11777"/>
                        <a14:foregroundMark x1="81475" y1="11777" x2="80483" y2="9370"/>
                        <a14:foregroundMark x1="9924" y1="1741" x2="9924" y2="1741"/>
                        <a14:foregroundMark x1="9527" y1="1536" x2="9527" y2="1536"/>
                        <a14:foregroundMark x1="34436" y1="35586" x2="34436" y2="35586"/>
                        <a14:foregroundMark x1="75157" y1="24629" x2="75157" y2="24629"/>
                        <a14:foregroundMark x1="75620" y1="23912" x2="75620" y2="23912"/>
                        <a14:foregroundMark x1="34502" y1="74347" x2="34502" y2="74347"/>
                        <a14:foregroundMark x1="34965" y1="74603" x2="34304" y2="74245"/>
                        <a14:foregroundMark x1="27688" y1="84946" x2="26331" y2="89964"/>
                        <a14:foregroundMark x1="26464" y1="90579" x2="26464" y2="90579"/>
                        <a14:foregroundMark x1="26133" y1="90886" x2="26133" y2="90886"/>
                        <a14:foregroundMark x1="26001" y1="89964" x2="26001" y2="89964"/>
                        <a14:foregroundMark x1="29507" y1="94726" x2="29507" y2="99437"/>
                        <a14:foregroundMark x1="30400" y1="95187" x2="30334" y2="99949"/>
                        <a14:foregroundMark x1="34304" y1="74603" x2="33973" y2="74910"/>
                        <a14:foregroundMark x1="33973" y1="74910" x2="34304" y2="74808"/>
                        <a14:foregroundMark x1="34502" y1="74398" x2="34502" y2="74398"/>
                        <a14:foregroundMark x1="34502" y1="74040" x2="34502" y2="74040"/>
                        <a14:foregroundMark x1="22957" y1="77419" x2="22957" y2="77419"/>
                        <a14:foregroundMark x1="24247" y1="78341" x2="24247" y2="78341"/>
                        <a14:foregroundMark x1="24049" y1="78341" x2="23288" y2="77931"/>
                        <a14:foregroundMark x1="59907" y1="80236" x2="53060" y2="82232"/>
                        <a14:foregroundMark x1="68343" y1="82949" x2="68343" y2="82949"/>
                        <a14:foregroundMark x1="68111" y1="82232" x2="68475" y2="82642"/>
                        <a14:foregroundMark x1="84453" y1="71531" x2="78961" y2="66667"/>
                        <a14:foregroundMark x1="78961" y1="66667" x2="85147" y2="60983"/>
                        <a14:foregroundMark x1="85147" y1="60983" x2="87033" y2="62878"/>
                        <a14:foregroundMark x1="94376" y1="74501" x2="94575" y2="74040"/>
                        <a14:foregroundMark x1="88786" y1="71787" x2="92756" y2="78955"/>
                        <a14:foregroundMark x1="92756" y1="78955" x2="95203" y2="95904"/>
                        <a14:foregroundMark x1="95203" y1="95904" x2="95203" y2="95904"/>
                        <a14:foregroundMark x1="98445" y1="70917" x2="98975" y2="70097"/>
                        <a14:foregroundMark x1="9725" y1="35433" x2="9692" y2="37225"/>
                        <a14:foregroundMark x1="9362" y1="35893" x2="9759" y2="36969"/>
                        <a14:foregroundMark x1="10288" y1="37686" x2="10288" y2="37686"/>
                        <a14:foregroundMark x1="10122" y1="36815" x2="10255" y2="37378"/>
                        <a14:foregroundMark x1="10255" y1="37737" x2="10354" y2="37942"/>
                        <a14:foregroundMark x1="10354" y1="37890" x2="10387" y2="38146"/>
                        <a14:foregroundMark x1="9527" y1="41116" x2="9527" y2="41987"/>
                        <a14:backgroundMark x1="40317" y1="21673" x2="40589" y2="20891"/>
                        <a14:backgroundMark x1="38968" y1="25550" x2="39506" y2="24003"/>
                        <a14:backgroundMark x1="12835" y1="22427" x2="12603" y2="22478"/>
                        <a14:backgroundMark x1="13364" y1="24731" x2="13364" y2="24731"/>
                        <a14:backgroundMark x1="14489" y1="24219" x2="13166" y2="24680"/>
                        <a14:backgroundMark x1="8501" y1="38505" x2="8501" y2="39119"/>
                        <a14:backgroundMark x1="9593" y1="40963" x2="9428" y2="44342"/>
                        <a14:backgroundMark x1="10487" y1="38116" x2="13033" y2="43728"/>
                        <a14:backgroundMark x1="13033" y1="43728" x2="13033" y2="43881"/>
                      </a14:backgroundRemoval>
                    </a14:imgEffect>
                  </a14:imgLayer>
                </a14:imgProps>
              </a:ext>
            </a:extLst>
          </a:blip>
          <a:srcRect l="61829" r="6803" b="50000"/>
          <a:stretch/>
        </p:blipFill>
        <p:spPr>
          <a:xfrm>
            <a:off x="7332648" y="2664416"/>
            <a:ext cx="3875920" cy="3991501"/>
          </a:xfrm>
          <a:prstGeom prst="rect">
            <a:avLst/>
          </a:prstGeom>
        </p:spPr>
      </p:pic>
      <p:pic>
        <p:nvPicPr>
          <p:cNvPr id="8" name="図 7" descr="テーブル が含まれている画像&#10;&#10;自動的に生成された説明">
            <a:extLst>
              <a:ext uri="{FF2B5EF4-FFF2-40B4-BE49-F238E27FC236}">
                <a16:creationId xmlns:a16="http://schemas.microsoft.com/office/drawing/2014/main" id="{10E4A847-674F-4122-BDF8-0D8510CCE9B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85" b="99949" l="0" r="98975">
                        <a14:foregroundMark x1="29838" y1="80748" x2="29176" y2="89299"/>
                        <a14:foregroundMark x1="29176" y1="89299" x2="30996" y2="94572"/>
                        <a14:foregroundMark x1="8998" y1="31029" x2="8369" y2="36047"/>
                        <a14:foregroundMark x1="8568" y1="31336" x2="8733" y2="22990"/>
                        <a14:foregroundMark x1="8733" y1="22990" x2="7377" y2="20328"/>
                        <a14:foregroundMark x1="14456" y1="16180" x2="19054" y2="10548"/>
                        <a14:foregroundMark x1="19054" y1="10548" x2="16209" y2="11470"/>
                        <a14:foregroundMark x1="19782" y1="6452" x2="10486" y2="8244"/>
                        <a14:foregroundMark x1="10486" y1="8244" x2="11247" y2="17512"/>
                        <a14:foregroundMark x1="11247" y1="17512" x2="20973" y2="18792"/>
                        <a14:foregroundMark x1="20973" y1="18792" x2="24677" y2="11060"/>
                        <a14:foregroundMark x1="24677" y1="11060" x2="23553" y2="6247"/>
                        <a14:foregroundMark x1="5954" y1="26831" x2="66" y2="28827"/>
                        <a14:foregroundMark x1="66" y1="28827" x2="66" y2="28827"/>
                        <a14:foregroundMark x1="8865" y1="27445" x2="14820" y2="28264"/>
                        <a14:foregroundMark x1="14820" y1="28264" x2="16077" y2="29032"/>
                        <a14:foregroundMark x1="7822" y1="39119" x2="8038" y2="44496"/>
                        <a14:foregroundMark x1="7575" y1="32975" x2="7797" y2="38505"/>
                        <a14:foregroundMark x1="9461" y1="38880" x2="9461" y2="44700"/>
                        <a14:foregroundMark x1="7708" y1="45622" x2="7972" y2="45725"/>
                        <a14:foregroundMark x1="8667" y1="44496" x2="9395" y2="45520"/>
                        <a14:foregroundMark x1="36123" y1="23144" x2="36917" y2="41987"/>
                        <a14:foregroundMark x1="36917" y1="41987" x2="39133" y2="29288"/>
                        <a14:foregroundMark x1="39133" y1="29288" x2="42243" y2="22734"/>
                        <a14:foregroundMark x1="42243" y1="22734" x2="42276" y2="20584"/>
                        <a14:foregroundMark x1="33907" y1="35177" x2="33907" y2="35177"/>
                        <a14:foregroundMark x1="41581" y1="20686" x2="41581" y2="20686"/>
                        <a14:foregroundMark x1="41647" y1="19713" x2="41647" y2="21096"/>
                        <a14:foregroundMark x1="38406" y1="22529" x2="37810" y2="25550"/>
                        <a14:foregroundMark x1="39166" y1="20225" x2="39233" y2="24014"/>
                        <a14:foregroundMark x1="40324" y1="20584" x2="40324" y2="20584"/>
                        <a14:foregroundMark x1="42011" y1="19611" x2="42011" y2="19611"/>
                        <a14:foregroundMark x1="42342" y1="19611" x2="42342" y2="19611"/>
                        <a14:foregroundMark x1="41879" y1="19201" x2="41879" y2="19201"/>
                        <a14:foregroundMark x1="41515" y1="19406" x2="41515" y2="19406"/>
                        <a14:foregroundMark x1="42474" y1="19304" x2="42474" y2="19304"/>
                        <a14:foregroundMark x1="43268" y1="10753" x2="49223" y2="14132"/>
                        <a14:foregroundMark x1="49223" y1="14132" x2="50976" y2="9677"/>
                        <a14:foregroundMark x1="45187" y1="23502" x2="45187" y2="23502"/>
                        <a14:foregroundMark x1="44889" y1="24219" x2="44889" y2="24219"/>
                        <a14:foregroundMark x1="65233" y1="26114" x2="70030" y2="20379"/>
                        <a14:foregroundMark x1="70030" y1="20379" x2="70625" y2="22222"/>
                        <a14:foregroundMark x1="64539" y1="21301" x2="64539" y2="21301"/>
                        <a14:foregroundMark x1="63678" y1="20225" x2="63678" y2="20225"/>
                        <a14:foregroundMark x1="63480" y1="20020" x2="63480" y2="20020"/>
                        <a14:foregroundMark x1="64075" y1="20020" x2="64075" y2="20020"/>
                        <a14:foregroundMark x1="64869" y1="20584" x2="64869" y2="20584"/>
                        <a14:foregroundMark x1="69401" y1="27752" x2="69401" y2="27752"/>
                        <a14:foregroundMark x1="70294" y1="28725" x2="70294" y2="28725"/>
                        <a14:foregroundMark x1="66490" y1="26728" x2="69732" y2="35228"/>
                        <a14:foregroundMark x1="69732" y1="35228" x2="69732" y2="43676"/>
                        <a14:foregroundMark x1="70890" y1="30159" x2="70890" y2="40809"/>
                        <a14:foregroundMark x1="73040" y1="35689" x2="73040" y2="35689"/>
                        <a14:foregroundMark x1="73536" y1="35791" x2="73536" y2="35791"/>
                        <a14:foregroundMark x1="71981" y1="13569" x2="81475" y2="11777"/>
                        <a14:foregroundMark x1="81475" y1="11777" x2="80483" y2="9370"/>
                        <a14:foregroundMark x1="9924" y1="1741" x2="9924" y2="1741"/>
                        <a14:foregroundMark x1="9527" y1="1536" x2="9527" y2="1536"/>
                        <a14:foregroundMark x1="34436" y1="35586" x2="34436" y2="35586"/>
                        <a14:foregroundMark x1="75157" y1="24629" x2="75157" y2="24629"/>
                        <a14:foregroundMark x1="75620" y1="23912" x2="75620" y2="23912"/>
                        <a14:foregroundMark x1="34502" y1="74347" x2="34502" y2="74347"/>
                        <a14:foregroundMark x1="34965" y1="74603" x2="34304" y2="74245"/>
                        <a14:foregroundMark x1="27688" y1="84946" x2="26331" y2="89964"/>
                        <a14:foregroundMark x1="26464" y1="90579" x2="26464" y2="90579"/>
                        <a14:foregroundMark x1="26133" y1="90886" x2="26133" y2="90886"/>
                        <a14:foregroundMark x1="26001" y1="89964" x2="26001" y2="89964"/>
                        <a14:foregroundMark x1="29507" y1="94726" x2="29507" y2="99437"/>
                        <a14:foregroundMark x1="30400" y1="95187" x2="30334" y2="99949"/>
                        <a14:foregroundMark x1="34304" y1="74603" x2="33973" y2="74910"/>
                        <a14:foregroundMark x1="33973" y1="74910" x2="34304" y2="74808"/>
                        <a14:foregroundMark x1="34502" y1="74398" x2="34502" y2="74398"/>
                        <a14:foregroundMark x1="34502" y1="74040" x2="34502" y2="74040"/>
                        <a14:foregroundMark x1="22957" y1="77419" x2="22957" y2="77419"/>
                        <a14:foregroundMark x1="24247" y1="78341" x2="24247" y2="78341"/>
                        <a14:foregroundMark x1="24049" y1="78341" x2="23288" y2="77931"/>
                        <a14:foregroundMark x1="59907" y1="80236" x2="53060" y2="82232"/>
                        <a14:foregroundMark x1="68343" y1="82949" x2="68343" y2="82949"/>
                        <a14:foregroundMark x1="68111" y1="82232" x2="68475" y2="82642"/>
                        <a14:foregroundMark x1="84453" y1="71531" x2="78961" y2="66667"/>
                        <a14:foregroundMark x1="78961" y1="66667" x2="85147" y2="60983"/>
                        <a14:foregroundMark x1="85147" y1="60983" x2="87033" y2="62878"/>
                        <a14:foregroundMark x1="94376" y1="74501" x2="94575" y2="74040"/>
                        <a14:foregroundMark x1="88786" y1="71787" x2="92756" y2="78955"/>
                        <a14:foregroundMark x1="92756" y1="78955" x2="95203" y2="95904"/>
                        <a14:foregroundMark x1="95203" y1="95904" x2="95203" y2="95904"/>
                        <a14:foregroundMark x1="98445" y1="70917" x2="98975" y2="70097"/>
                        <a14:foregroundMark x1="9725" y1="35433" x2="9692" y2="37225"/>
                        <a14:foregroundMark x1="9362" y1="35893" x2="9759" y2="36969"/>
                        <a14:foregroundMark x1="10288" y1="37686" x2="10288" y2="37686"/>
                        <a14:foregroundMark x1="10122" y1="36815" x2="10255" y2="37378"/>
                        <a14:foregroundMark x1="10255" y1="37737" x2="10354" y2="37942"/>
                        <a14:foregroundMark x1="10354" y1="37890" x2="10387" y2="38146"/>
                        <a14:foregroundMark x1="9527" y1="41116" x2="9527" y2="41987"/>
                        <a14:backgroundMark x1="40317" y1="21673" x2="40589" y2="20891"/>
                        <a14:backgroundMark x1="38968" y1="25550" x2="39506" y2="24003"/>
                        <a14:backgroundMark x1="12835" y1="22427" x2="12603" y2="22478"/>
                        <a14:backgroundMark x1="13364" y1="24731" x2="13364" y2="24731"/>
                        <a14:backgroundMark x1="14489" y1="24219" x2="13166" y2="24680"/>
                        <a14:backgroundMark x1="8501" y1="38505" x2="8501" y2="39119"/>
                        <a14:backgroundMark x1="9593" y1="40963" x2="9428" y2="44342"/>
                        <a14:backgroundMark x1="10487" y1="38116" x2="13033" y2="43728"/>
                        <a14:backgroundMark x1="13033" y1="43728" x2="13033" y2="43881"/>
                      </a14:backgroundRemoval>
                    </a14:imgEffect>
                  </a14:imgLayer>
                </a14:imgProps>
              </a:ext>
            </a:extLst>
          </a:blip>
          <a:srcRect l="8581" t="52419" r="63286"/>
          <a:stretch/>
        </p:blipFill>
        <p:spPr>
          <a:xfrm>
            <a:off x="-148753" y="2217139"/>
            <a:ext cx="3806529" cy="4159046"/>
          </a:xfrm>
          <a:prstGeom prst="rect">
            <a:avLst/>
          </a:prstGeom>
        </p:spPr>
      </p:pic>
      <p:pic>
        <p:nvPicPr>
          <p:cNvPr id="9" name="図 8" descr="テーブル が含まれている画像&#10;&#10;自動的に生成された説明">
            <a:extLst>
              <a:ext uri="{FF2B5EF4-FFF2-40B4-BE49-F238E27FC236}">
                <a16:creationId xmlns:a16="http://schemas.microsoft.com/office/drawing/2014/main" id="{16D86EDF-918C-465E-9E2C-B9DDBA0C1B1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85" b="99949" l="0" r="98975">
                        <a14:foregroundMark x1="29838" y1="80748" x2="29176" y2="89299"/>
                        <a14:foregroundMark x1="29176" y1="89299" x2="30996" y2="94572"/>
                        <a14:foregroundMark x1="8998" y1="31029" x2="8369" y2="36047"/>
                        <a14:foregroundMark x1="8568" y1="31336" x2="8733" y2="22990"/>
                        <a14:foregroundMark x1="8733" y1="22990" x2="7377" y2="20328"/>
                        <a14:foregroundMark x1="14456" y1="16180" x2="19054" y2="10548"/>
                        <a14:foregroundMark x1="19054" y1="10548" x2="16209" y2="11470"/>
                        <a14:foregroundMark x1="19782" y1="6452" x2="10486" y2="8244"/>
                        <a14:foregroundMark x1="10486" y1="8244" x2="11247" y2="17512"/>
                        <a14:foregroundMark x1="11247" y1="17512" x2="20973" y2="18792"/>
                        <a14:foregroundMark x1="20973" y1="18792" x2="24677" y2="11060"/>
                        <a14:foregroundMark x1="24677" y1="11060" x2="23553" y2="6247"/>
                        <a14:foregroundMark x1="5954" y1="26831" x2="66" y2="28827"/>
                        <a14:foregroundMark x1="66" y1="28827" x2="66" y2="28827"/>
                        <a14:foregroundMark x1="8865" y1="27445" x2="14820" y2="28264"/>
                        <a14:foregroundMark x1="14820" y1="28264" x2="16077" y2="29032"/>
                        <a14:foregroundMark x1="7822" y1="39119" x2="8038" y2="44496"/>
                        <a14:foregroundMark x1="7575" y1="32975" x2="7797" y2="38505"/>
                        <a14:foregroundMark x1="9461" y1="38880" x2="9461" y2="44700"/>
                        <a14:foregroundMark x1="7708" y1="45622" x2="7972" y2="45725"/>
                        <a14:foregroundMark x1="8667" y1="44496" x2="9395" y2="45520"/>
                        <a14:foregroundMark x1="36123" y1="23144" x2="36917" y2="41987"/>
                        <a14:foregroundMark x1="36917" y1="41987" x2="39133" y2="29288"/>
                        <a14:foregroundMark x1="39133" y1="29288" x2="42243" y2="22734"/>
                        <a14:foregroundMark x1="42243" y1="22734" x2="42276" y2="20584"/>
                        <a14:foregroundMark x1="33907" y1="35177" x2="33907" y2="35177"/>
                        <a14:foregroundMark x1="41581" y1="20686" x2="41581" y2="20686"/>
                        <a14:foregroundMark x1="41647" y1="19713" x2="41647" y2="21096"/>
                        <a14:foregroundMark x1="38406" y1="22529" x2="37810" y2="25550"/>
                        <a14:foregroundMark x1="39166" y1="20225" x2="39233" y2="24014"/>
                        <a14:foregroundMark x1="40324" y1="20584" x2="40324" y2="20584"/>
                        <a14:foregroundMark x1="42011" y1="19611" x2="42011" y2="19611"/>
                        <a14:foregroundMark x1="42342" y1="19611" x2="42342" y2="19611"/>
                        <a14:foregroundMark x1="41879" y1="19201" x2="41879" y2="19201"/>
                        <a14:foregroundMark x1="41515" y1="19406" x2="41515" y2="19406"/>
                        <a14:foregroundMark x1="42474" y1="19304" x2="42474" y2="19304"/>
                        <a14:foregroundMark x1="43268" y1="10753" x2="49223" y2="14132"/>
                        <a14:foregroundMark x1="49223" y1="14132" x2="50976" y2="9677"/>
                        <a14:foregroundMark x1="45187" y1="23502" x2="45187" y2="23502"/>
                        <a14:foregroundMark x1="44889" y1="24219" x2="44889" y2="24219"/>
                        <a14:foregroundMark x1="65233" y1="26114" x2="70030" y2="20379"/>
                        <a14:foregroundMark x1="70030" y1="20379" x2="70625" y2="22222"/>
                        <a14:foregroundMark x1="64539" y1="21301" x2="64539" y2="21301"/>
                        <a14:foregroundMark x1="63678" y1="20225" x2="63678" y2="20225"/>
                        <a14:foregroundMark x1="63480" y1="20020" x2="63480" y2="20020"/>
                        <a14:foregroundMark x1="64075" y1="20020" x2="64075" y2="20020"/>
                        <a14:foregroundMark x1="64869" y1="20584" x2="64869" y2="20584"/>
                        <a14:foregroundMark x1="69401" y1="27752" x2="69401" y2="27752"/>
                        <a14:foregroundMark x1="70294" y1="28725" x2="70294" y2="28725"/>
                        <a14:foregroundMark x1="66490" y1="26728" x2="69732" y2="35228"/>
                        <a14:foregroundMark x1="69732" y1="35228" x2="69732" y2="43676"/>
                        <a14:foregroundMark x1="70890" y1="30159" x2="70890" y2="40809"/>
                        <a14:foregroundMark x1="73040" y1="35689" x2="73040" y2="35689"/>
                        <a14:foregroundMark x1="73536" y1="35791" x2="73536" y2="35791"/>
                        <a14:foregroundMark x1="71981" y1="13569" x2="81475" y2="11777"/>
                        <a14:foregroundMark x1="81475" y1="11777" x2="80483" y2="9370"/>
                        <a14:foregroundMark x1="9924" y1="1741" x2="9924" y2="1741"/>
                        <a14:foregroundMark x1="9527" y1="1536" x2="9527" y2="1536"/>
                        <a14:foregroundMark x1="34436" y1="35586" x2="34436" y2="35586"/>
                        <a14:foregroundMark x1="75157" y1="24629" x2="75157" y2="24629"/>
                        <a14:foregroundMark x1="75620" y1="23912" x2="75620" y2="23912"/>
                        <a14:foregroundMark x1="34502" y1="74347" x2="34502" y2="74347"/>
                        <a14:foregroundMark x1="34965" y1="74603" x2="34304" y2="74245"/>
                        <a14:foregroundMark x1="27688" y1="84946" x2="26331" y2="89964"/>
                        <a14:foregroundMark x1="26464" y1="90579" x2="26464" y2="90579"/>
                        <a14:foregroundMark x1="26133" y1="90886" x2="26133" y2="90886"/>
                        <a14:foregroundMark x1="26001" y1="89964" x2="26001" y2="89964"/>
                        <a14:foregroundMark x1="29507" y1="94726" x2="29507" y2="99437"/>
                        <a14:foregroundMark x1="30400" y1="95187" x2="30334" y2="99949"/>
                        <a14:foregroundMark x1="34304" y1="74603" x2="33973" y2="74910"/>
                        <a14:foregroundMark x1="33973" y1="74910" x2="34304" y2="74808"/>
                        <a14:foregroundMark x1="34502" y1="74398" x2="34502" y2="74398"/>
                        <a14:foregroundMark x1="34502" y1="74040" x2="34502" y2="74040"/>
                        <a14:foregroundMark x1="22957" y1="77419" x2="22957" y2="77419"/>
                        <a14:foregroundMark x1="24247" y1="78341" x2="24247" y2="78341"/>
                        <a14:foregroundMark x1="24049" y1="78341" x2="23288" y2="77931"/>
                        <a14:foregroundMark x1="59907" y1="80236" x2="53060" y2="82232"/>
                        <a14:foregroundMark x1="68343" y1="82949" x2="68343" y2="82949"/>
                        <a14:foregroundMark x1="68111" y1="82232" x2="68475" y2="82642"/>
                        <a14:foregroundMark x1="84453" y1="71531" x2="78961" y2="66667"/>
                        <a14:foregroundMark x1="78961" y1="66667" x2="85147" y2="60983"/>
                        <a14:foregroundMark x1="85147" y1="60983" x2="87033" y2="62878"/>
                        <a14:foregroundMark x1="94376" y1="74501" x2="94575" y2="74040"/>
                        <a14:foregroundMark x1="88786" y1="71787" x2="92756" y2="78955"/>
                        <a14:foregroundMark x1="92756" y1="78955" x2="95203" y2="95904"/>
                        <a14:foregroundMark x1="95203" y1="95904" x2="95203" y2="95904"/>
                        <a14:foregroundMark x1="98445" y1="70917" x2="98975" y2="70097"/>
                        <a14:foregroundMark x1="9725" y1="35433" x2="9692" y2="37225"/>
                        <a14:foregroundMark x1="9362" y1="35893" x2="9759" y2="36969"/>
                        <a14:foregroundMark x1="10288" y1="37686" x2="10288" y2="37686"/>
                        <a14:foregroundMark x1="10122" y1="36815" x2="10255" y2="37378"/>
                        <a14:foregroundMark x1="10255" y1="37737" x2="10354" y2="37942"/>
                        <a14:foregroundMark x1="10354" y1="37890" x2="10387" y2="38146"/>
                        <a14:foregroundMark x1="9527" y1="41116" x2="9527" y2="41987"/>
                        <a14:backgroundMark x1="40317" y1="21673" x2="40589" y2="20891"/>
                        <a14:backgroundMark x1="38968" y1="25550" x2="39506" y2="24003"/>
                        <a14:backgroundMark x1="12835" y1="22427" x2="12603" y2="22478"/>
                        <a14:backgroundMark x1="13364" y1="24731" x2="13364" y2="24731"/>
                        <a14:backgroundMark x1="14489" y1="24219" x2="13166" y2="24680"/>
                        <a14:backgroundMark x1="8501" y1="38505" x2="8501" y2="39119"/>
                        <a14:backgroundMark x1="9593" y1="40963" x2="9428" y2="44342"/>
                        <a14:backgroundMark x1="10487" y1="38116" x2="13033" y2="43728"/>
                        <a14:backgroundMark x1="13033" y1="43728" x2="13033" y2="43881"/>
                      </a14:backgroundRemoval>
                    </a14:imgEffect>
                  </a14:imgLayer>
                </a14:imgProps>
              </a:ext>
            </a:extLst>
          </a:blip>
          <a:srcRect l="71246" t="50000"/>
          <a:stretch/>
        </p:blipFill>
        <p:spPr>
          <a:xfrm>
            <a:off x="3189801" y="2060848"/>
            <a:ext cx="3980457" cy="4471629"/>
          </a:xfrm>
          <a:prstGeom prst="rect">
            <a:avLst/>
          </a:prstGeom>
        </p:spPr>
      </p:pic>
      <p:sp>
        <p:nvSpPr>
          <p:cNvPr id="10" name="テキスト ボックス 9">
            <a:extLst>
              <a:ext uri="{FF2B5EF4-FFF2-40B4-BE49-F238E27FC236}">
                <a16:creationId xmlns:a16="http://schemas.microsoft.com/office/drawing/2014/main" id="{D34A1256-263B-4285-86AD-41C14F4CC152}"/>
              </a:ext>
            </a:extLst>
          </p:cNvPr>
          <p:cNvSpPr txBox="1"/>
          <p:nvPr/>
        </p:nvSpPr>
        <p:spPr>
          <a:xfrm>
            <a:off x="407369" y="2751310"/>
            <a:ext cx="2016223" cy="923330"/>
          </a:xfrm>
          <a:prstGeom prst="rect">
            <a:avLst/>
          </a:prstGeom>
          <a:noFill/>
        </p:spPr>
        <p:txBody>
          <a:bodyPr wrap="squar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わたしたちの質問に議員さんは答えてくれるかな。</a:t>
            </a:r>
          </a:p>
        </p:txBody>
      </p:sp>
      <p:sp>
        <p:nvSpPr>
          <p:cNvPr id="11" name="テキスト ボックス 10">
            <a:extLst>
              <a:ext uri="{FF2B5EF4-FFF2-40B4-BE49-F238E27FC236}">
                <a16:creationId xmlns:a16="http://schemas.microsoft.com/office/drawing/2014/main" id="{5DDB4CB2-93B3-4F68-AD06-9F5DCFA8D644}"/>
              </a:ext>
            </a:extLst>
          </p:cNvPr>
          <p:cNvSpPr txBox="1"/>
          <p:nvPr/>
        </p:nvSpPr>
        <p:spPr>
          <a:xfrm>
            <a:off x="3820166" y="2771593"/>
            <a:ext cx="2016223" cy="923330"/>
          </a:xfrm>
          <a:prstGeom prst="rect">
            <a:avLst/>
          </a:prstGeom>
          <a:noFill/>
        </p:spPr>
        <p:txBody>
          <a:bodyPr wrap="squar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議会がないときは何をしているのかな？</a:t>
            </a:r>
          </a:p>
        </p:txBody>
      </p:sp>
      <p:sp>
        <p:nvSpPr>
          <p:cNvPr id="12" name="テキスト ボックス 11">
            <a:extLst>
              <a:ext uri="{FF2B5EF4-FFF2-40B4-BE49-F238E27FC236}">
                <a16:creationId xmlns:a16="http://schemas.microsoft.com/office/drawing/2014/main" id="{A0131C07-D08E-4FCA-B4BD-AECAFF89130C}"/>
              </a:ext>
            </a:extLst>
          </p:cNvPr>
          <p:cNvSpPr txBox="1"/>
          <p:nvPr/>
        </p:nvSpPr>
        <p:spPr>
          <a:xfrm>
            <a:off x="8539899" y="2924944"/>
            <a:ext cx="1948590" cy="1200329"/>
          </a:xfrm>
          <a:prstGeom prst="rect">
            <a:avLst/>
          </a:prstGeom>
          <a:noFill/>
        </p:spPr>
        <p:txBody>
          <a:bodyPr wrap="squar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どうやっ</a:t>
            </a:r>
          </a:p>
          <a:p>
            <a:r>
              <a:rPr kumimoji="1" lang="ja-JP" altLang="en-US" dirty="0">
                <a:latin typeface="UD デジタル 教科書体 NP-B" panose="02020700000000000000" pitchFamily="18" charset="-128"/>
                <a:ea typeface="UD デジタル 教科書体 NP-B" panose="02020700000000000000" pitchFamily="18" charset="-128"/>
              </a:rPr>
              <a:t>て地域の困りごとを知るのかな？</a:t>
            </a:r>
          </a:p>
        </p:txBody>
      </p:sp>
      <p:sp>
        <p:nvSpPr>
          <p:cNvPr id="13" name="テキスト ボックス 12">
            <a:extLst>
              <a:ext uri="{FF2B5EF4-FFF2-40B4-BE49-F238E27FC236}">
                <a16:creationId xmlns:a16="http://schemas.microsoft.com/office/drawing/2014/main" id="{F14CDC26-CB1B-4DC5-8D11-2A89C600AA65}"/>
              </a:ext>
            </a:extLst>
          </p:cNvPr>
          <p:cNvSpPr txBox="1"/>
          <p:nvPr/>
        </p:nvSpPr>
        <p:spPr>
          <a:xfrm>
            <a:off x="184377" y="353973"/>
            <a:ext cx="11319190" cy="646331"/>
          </a:xfrm>
          <a:prstGeom prst="rect">
            <a:avLst/>
          </a:prstGeom>
          <a:noFill/>
        </p:spPr>
        <p:txBody>
          <a:bodyPr wrap="square">
            <a:spAutoFit/>
          </a:bodyPr>
          <a:lstStyle/>
          <a:p>
            <a:r>
              <a:rPr lang="ja-JP" altLang="en-US" sz="3600" u="sng">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④議会（本会議）がないときは？</a:t>
            </a:r>
            <a:endPar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2" name="スライド番号プレースホルダー 1">
            <a:extLst>
              <a:ext uri="{FF2B5EF4-FFF2-40B4-BE49-F238E27FC236}">
                <a16:creationId xmlns:a16="http://schemas.microsoft.com/office/drawing/2014/main" id="{ABE638F4-82D4-6EA1-6E05-8A99EAEED724}"/>
              </a:ext>
            </a:extLst>
          </p:cNvPr>
          <p:cNvSpPr>
            <a:spLocks noGrp="1"/>
          </p:cNvSpPr>
          <p:nvPr>
            <p:ph type="sldNum" sz="quarter" idx="12"/>
          </p:nvPr>
        </p:nvSpPr>
        <p:spPr>
          <a:xfrm>
            <a:off x="11333783" y="6376185"/>
            <a:ext cx="838200" cy="365125"/>
          </a:xfrm>
        </p:spPr>
        <p:txBody>
          <a:bodyPr/>
          <a:lstStyle/>
          <a:p>
            <a:pPr rtl="0"/>
            <a:fld id="{289D71E3-7D81-4C24-B9D8-6B108755C64C}" type="slidenum">
              <a:rPr lang="en-US" altLang="ja-JP" sz="3600" b="1" smtClean="0">
                <a:highlight>
                  <a:srgbClr val="00FF00"/>
                </a:highlight>
              </a:rPr>
              <a:t>15</a:t>
            </a:fld>
            <a:endParaRPr lang="ja-JP" altLang="en-US" sz="3600" b="1" dirty="0">
              <a:highlight>
                <a:srgbClr val="00FF00"/>
              </a:highlight>
            </a:endParaRPr>
          </a:p>
        </p:txBody>
      </p:sp>
    </p:spTree>
    <p:extLst>
      <p:ext uri="{BB962C8B-B14F-4D97-AF65-F5344CB8AC3E}">
        <p14:creationId xmlns:p14="http://schemas.microsoft.com/office/powerpoint/2010/main" val="3225029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00"/>
                                        <p:tgtEl>
                                          <p:spTgt spid="10"/>
                                        </p:tgtEl>
                                      </p:cBhvr>
                                    </p:animEffect>
                                    <p:anim calcmode="lin" valueType="num">
                                      <p:cBhvr>
                                        <p:cTn id="8" dur="700" fill="hold"/>
                                        <p:tgtEl>
                                          <p:spTgt spid="10"/>
                                        </p:tgtEl>
                                        <p:attrNameLst>
                                          <p:attrName>ppt_x</p:attrName>
                                        </p:attrNameLst>
                                      </p:cBhvr>
                                      <p:tavLst>
                                        <p:tav tm="0">
                                          <p:val>
                                            <p:strVal val="#ppt_x"/>
                                          </p:val>
                                        </p:tav>
                                        <p:tav tm="100000">
                                          <p:val>
                                            <p:strVal val="#ppt_x"/>
                                          </p:val>
                                        </p:tav>
                                      </p:tavLst>
                                    </p:anim>
                                    <p:anim calcmode="lin" valueType="num">
                                      <p:cBhvr>
                                        <p:cTn id="9" dur="7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00"/>
                                        <p:tgtEl>
                                          <p:spTgt spid="8"/>
                                        </p:tgtEl>
                                      </p:cBhvr>
                                    </p:animEffect>
                                    <p:anim calcmode="lin" valueType="num">
                                      <p:cBhvr>
                                        <p:cTn id="13" dur="700" fill="hold"/>
                                        <p:tgtEl>
                                          <p:spTgt spid="8"/>
                                        </p:tgtEl>
                                        <p:attrNameLst>
                                          <p:attrName>ppt_x</p:attrName>
                                        </p:attrNameLst>
                                      </p:cBhvr>
                                      <p:tavLst>
                                        <p:tav tm="0">
                                          <p:val>
                                            <p:strVal val="#ppt_x"/>
                                          </p:val>
                                        </p:tav>
                                        <p:tav tm="100000">
                                          <p:val>
                                            <p:strVal val="#ppt_x"/>
                                          </p:val>
                                        </p:tav>
                                      </p:tavLst>
                                    </p:anim>
                                    <p:anim calcmode="lin" valueType="num">
                                      <p:cBhvr>
                                        <p:cTn id="14" dur="7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700"/>
                                        <p:tgtEl>
                                          <p:spTgt spid="11"/>
                                        </p:tgtEl>
                                      </p:cBhvr>
                                    </p:animEffect>
                                    <p:anim calcmode="lin" valueType="num">
                                      <p:cBhvr>
                                        <p:cTn id="20" dur="700" fill="hold"/>
                                        <p:tgtEl>
                                          <p:spTgt spid="11"/>
                                        </p:tgtEl>
                                        <p:attrNameLst>
                                          <p:attrName>ppt_x</p:attrName>
                                        </p:attrNameLst>
                                      </p:cBhvr>
                                      <p:tavLst>
                                        <p:tav tm="0">
                                          <p:val>
                                            <p:strVal val="#ppt_x"/>
                                          </p:val>
                                        </p:tav>
                                        <p:tav tm="100000">
                                          <p:val>
                                            <p:strVal val="#ppt_x"/>
                                          </p:val>
                                        </p:tav>
                                      </p:tavLst>
                                    </p:anim>
                                    <p:anim calcmode="lin" valueType="num">
                                      <p:cBhvr>
                                        <p:cTn id="21" dur="7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700"/>
                                        <p:tgtEl>
                                          <p:spTgt spid="9"/>
                                        </p:tgtEl>
                                      </p:cBhvr>
                                    </p:animEffect>
                                    <p:anim calcmode="lin" valueType="num">
                                      <p:cBhvr>
                                        <p:cTn id="25" dur="700" fill="hold"/>
                                        <p:tgtEl>
                                          <p:spTgt spid="9"/>
                                        </p:tgtEl>
                                        <p:attrNameLst>
                                          <p:attrName>ppt_x</p:attrName>
                                        </p:attrNameLst>
                                      </p:cBhvr>
                                      <p:tavLst>
                                        <p:tav tm="0">
                                          <p:val>
                                            <p:strVal val="#ppt_x"/>
                                          </p:val>
                                        </p:tav>
                                        <p:tav tm="100000">
                                          <p:val>
                                            <p:strVal val="#ppt_x"/>
                                          </p:val>
                                        </p:tav>
                                      </p:tavLst>
                                    </p:anim>
                                    <p:anim calcmode="lin" valueType="num">
                                      <p:cBhvr>
                                        <p:cTn id="26" dur="7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700"/>
                                        <p:tgtEl>
                                          <p:spTgt spid="12"/>
                                        </p:tgtEl>
                                      </p:cBhvr>
                                    </p:animEffect>
                                    <p:anim calcmode="lin" valueType="num">
                                      <p:cBhvr>
                                        <p:cTn id="32" dur="700" fill="hold"/>
                                        <p:tgtEl>
                                          <p:spTgt spid="12"/>
                                        </p:tgtEl>
                                        <p:attrNameLst>
                                          <p:attrName>ppt_x</p:attrName>
                                        </p:attrNameLst>
                                      </p:cBhvr>
                                      <p:tavLst>
                                        <p:tav tm="0">
                                          <p:val>
                                            <p:strVal val="#ppt_x"/>
                                          </p:val>
                                        </p:tav>
                                        <p:tav tm="100000">
                                          <p:val>
                                            <p:strVal val="#ppt_x"/>
                                          </p:val>
                                        </p:tav>
                                      </p:tavLst>
                                    </p:anim>
                                    <p:anim calcmode="lin" valueType="num">
                                      <p:cBhvr>
                                        <p:cTn id="33" dur="700" fill="hold"/>
                                        <p:tgtEl>
                                          <p:spTgt spid="1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700"/>
                                        <p:tgtEl>
                                          <p:spTgt spid="7"/>
                                        </p:tgtEl>
                                      </p:cBhvr>
                                    </p:animEffect>
                                    <p:anim calcmode="lin" valueType="num">
                                      <p:cBhvr>
                                        <p:cTn id="37" dur="700" fill="hold"/>
                                        <p:tgtEl>
                                          <p:spTgt spid="7"/>
                                        </p:tgtEl>
                                        <p:attrNameLst>
                                          <p:attrName>ppt_x</p:attrName>
                                        </p:attrNameLst>
                                      </p:cBhvr>
                                      <p:tavLst>
                                        <p:tav tm="0">
                                          <p:val>
                                            <p:strVal val="#ppt_x"/>
                                          </p:val>
                                        </p:tav>
                                        <p:tav tm="100000">
                                          <p:val>
                                            <p:strVal val="#ppt_x"/>
                                          </p:val>
                                        </p:tav>
                                      </p:tavLst>
                                    </p:anim>
                                    <p:anim calcmode="lin" valueType="num">
                                      <p:cBhvr>
                                        <p:cTn id="38" dur="7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descr="テーブル が含まれている画像&#10;&#10;自動的に生成された説明">
            <a:extLst>
              <a:ext uri="{FF2B5EF4-FFF2-40B4-BE49-F238E27FC236}">
                <a16:creationId xmlns:a16="http://schemas.microsoft.com/office/drawing/2014/main" id="{7A0EF2D6-D76D-464D-B806-6A755A03849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485" b="99949" l="0" r="98975">
                        <a14:foregroundMark x1="29838" y1="80748" x2="29176" y2="89299"/>
                        <a14:foregroundMark x1="29176" y1="89299" x2="30996" y2="94572"/>
                        <a14:foregroundMark x1="8998" y1="31029" x2="8369" y2="36047"/>
                        <a14:foregroundMark x1="8568" y1="31336" x2="8733" y2="22990"/>
                        <a14:foregroundMark x1="8733" y1="22990" x2="7377" y2="20328"/>
                        <a14:foregroundMark x1="14456" y1="16180" x2="19054" y2="10548"/>
                        <a14:foregroundMark x1="19054" y1="10548" x2="16209" y2="11470"/>
                        <a14:foregroundMark x1="19782" y1="6452" x2="10486" y2="8244"/>
                        <a14:foregroundMark x1="10486" y1="8244" x2="11247" y2="17512"/>
                        <a14:foregroundMark x1="11247" y1="17512" x2="20973" y2="18792"/>
                        <a14:foregroundMark x1="20973" y1="18792" x2="24677" y2="11060"/>
                        <a14:foregroundMark x1="24677" y1="11060" x2="23553" y2="6247"/>
                        <a14:foregroundMark x1="5954" y1="26831" x2="66" y2="28827"/>
                        <a14:foregroundMark x1="66" y1="28827" x2="66" y2="28827"/>
                        <a14:foregroundMark x1="8865" y1="27445" x2="14820" y2="28264"/>
                        <a14:foregroundMark x1="14820" y1="28264" x2="16077" y2="29032"/>
                        <a14:foregroundMark x1="7822" y1="39119" x2="8038" y2="44496"/>
                        <a14:foregroundMark x1="7575" y1="32975" x2="7797" y2="38505"/>
                        <a14:foregroundMark x1="9461" y1="38880" x2="9461" y2="44700"/>
                        <a14:foregroundMark x1="7708" y1="45622" x2="7972" y2="45725"/>
                        <a14:foregroundMark x1="8667" y1="44496" x2="9395" y2="45520"/>
                        <a14:foregroundMark x1="36123" y1="23144" x2="36917" y2="41987"/>
                        <a14:foregroundMark x1="36917" y1="41987" x2="39133" y2="29288"/>
                        <a14:foregroundMark x1="39133" y1="29288" x2="42243" y2="22734"/>
                        <a14:foregroundMark x1="42243" y1="22734" x2="42276" y2="20584"/>
                        <a14:foregroundMark x1="33907" y1="35177" x2="33907" y2="35177"/>
                        <a14:foregroundMark x1="41581" y1="20686" x2="41581" y2="20686"/>
                        <a14:foregroundMark x1="41647" y1="19713" x2="41647" y2="21096"/>
                        <a14:foregroundMark x1="38406" y1="22529" x2="37810" y2="25550"/>
                        <a14:foregroundMark x1="39166" y1="20225" x2="39233" y2="24014"/>
                        <a14:foregroundMark x1="40324" y1="20584" x2="40324" y2="20584"/>
                        <a14:foregroundMark x1="42011" y1="19611" x2="42011" y2="19611"/>
                        <a14:foregroundMark x1="42342" y1="19611" x2="42342" y2="19611"/>
                        <a14:foregroundMark x1="41879" y1="19201" x2="41879" y2="19201"/>
                        <a14:foregroundMark x1="41515" y1="19406" x2="41515" y2="19406"/>
                        <a14:foregroundMark x1="42474" y1="19304" x2="42474" y2="19304"/>
                        <a14:foregroundMark x1="43268" y1="10753" x2="49223" y2="14132"/>
                        <a14:foregroundMark x1="49223" y1="14132" x2="50976" y2="9677"/>
                        <a14:foregroundMark x1="45187" y1="23502" x2="45187" y2="23502"/>
                        <a14:foregroundMark x1="44889" y1="24219" x2="44889" y2="24219"/>
                        <a14:foregroundMark x1="65233" y1="26114" x2="70030" y2="20379"/>
                        <a14:foregroundMark x1="70030" y1="20379" x2="70625" y2="22222"/>
                        <a14:foregroundMark x1="64539" y1="21301" x2="64539" y2="21301"/>
                        <a14:foregroundMark x1="63678" y1="20225" x2="63678" y2="20225"/>
                        <a14:foregroundMark x1="63480" y1="20020" x2="63480" y2="20020"/>
                        <a14:foregroundMark x1="64075" y1="20020" x2="64075" y2="20020"/>
                        <a14:foregroundMark x1="64869" y1="20584" x2="64869" y2="20584"/>
                        <a14:foregroundMark x1="69401" y1="27752" x2="69401" y2="27752"/>
                        <a14:foregroundMark x1="70294" y1="28725" x2="70294" y2="28725"/>
                        <a14:foregroundMark x1="66490" y1="26728" x2="69732" y2="35228"/>
                        <a14:foregroundMark x1="69732" y1="35228" x2="69732" y2="43676"/>
                        <a14:foregroundMark x1="70890" y1="30159" x2="70890" y2="40809"/>
                        <a14:foregroundMark x1="73040" y1="35689" x2="73040" y2="35689"/>
                        <a14:foregroundMark x1="73536" y1="35791" x2="73536" y2="35791"/>
                        <a14:foregroundMark x1="71981" y1="13569" x2="81475" y2="11777"/>
                        <a14:foregroundMark x1="81475" y1="11777" x2="80483" y2="9370"/>
                        <a14:foregroundMark x1="9924" y1="1741" x2="9924" y2="1741"/>
                        <a14:foregroundMark x1="9527" y1="1536" x2="9527" y2="1536"/>
                        <a14:foregroundMark x1="34436" y1="35586" x2="34436" y2="35586"/>
                        <a14:foregroundMark x1="75157" y1="24629" x2="75157" y2="24629"/>
                        <a14:foregroundMark x1="75620" y1="23912" x2="75620" y2="23912"/>
                        <a14:foregroundMark x1="34502" y1="74347" x2="34502" y2="74347"/>
                        <a14:foregroundMark x1="34965" y1="74603" x2="34304" y2="74245"/>
                        <a14:foregroundMark x1="27688" y1="84946" x2="26331" y2="89964"/>
                        <a14:foregroundMark x1="26464" y1="90579" x2="26464" y2="90579"/>
                        <a14:foregroundMark x1="26133" y1="90886" x2="26133" y2="90886"/>
                        <a14:foregroundMark x1="26001" y1="89964" x2="26001" y2="89964"/>
                        <a14:foregroundMark x1="29507" y1="94726" x2="29507" y2="99437"/>
                        <a14:foregroundMark x1="30400" y1="95187" x2="30334" y2="99949"/>
                        <a14:foregroundMark x1="34304" y1="74603" x2="33973" y2="74910"/>
                        <a14:foregroundMark x1="33973" y1="74910" x2="34304" y2="74808"/>
                        <a14:foregroundMark x1="34502" y1="74398" x2="34502" y2="74398"/>
                        <a14:foregroundMark x1="34502" y1="74040" x2="34502" y2="74040"/>
                        <a14:foregroundMark x1="22957" y1="77419" x2="22957" y2="77419"/>
                        <a14:foregroundMark x1="24247" y1="78341" x2="24247" y2="78341"/>
                        <a14:foregroundMark x1="24049" y1="78341" x2="23288" y2="77931"/>
                        <a14:foregroundMark x1="59907" y1="80236" x2="53060" y2="82232"/>
                        <a14:foregroundMark x1="68343" y1="82949" x2="68343" y2="82949"/>
                        <a14:foregroundMark x1="68111" y1="82232" x2="68475" y2="82642"/>
                        <a14:foregroundMark x1="84453" y1="71531" x2="78961" y2="66667"/>
                        <a14:foregroundMark x1="78961" y1="66667" x2="85147" y2="60983"/>
                        <a14:foregroundMark x1="85147" y1="60983" x2="87033" y2="62878"/>
                        <a14:foregroundMark x1="94376" y1="74501" x2="94575" y2="74040"/>
                        <a14:foregroundMark x1="88786" y1="71787" x2="92756" y2="78955"/>
                        <a14:foregroundMark x1="92756" y1="78955" x2="95203" y2="95904"/>
                        <a14:foregroundMark x1="95203" y1="95904" x2="95203" y2="95904"/>
                        <a14:foregroundMark x1="98445" y1="70917" x2="98975" y2="70097"/>
                        <a14:foregroundMark x1="9725" y1="35433" x2="9692" y2="37225"/>
                        <a14:foregroundMark x1="9362" y1="35893" x2="9759" y2="36969"/>
                        <a14:foregroundMark x1="10288" y1="37686" x2="10288" y2="37686"/>
                        <a14:foregroundMark x1="10122" y1="36815" x2="10255" y2="37378"/>
                        <a14:foregroundMark x1="10255" y1="37737" x2="10354" y2="37942"/>
                        <a14:foregroundMark x1="10354" y1="37890" x2="10387" y2="38146"/>
                        <a14:foregroundMark x1="9527" y1="41116" x2="9527" y2="41987"/>
                        <a14:backgroundMark x1="40317" y1="21673" x2="40589" y2="20891"/>
                        <a14:backgroundMark x1="38968" y1="25550" x2="39506" y2="24003"/>
                        <a14:backgroundMark x1="12835" y1="22427" x2="12603" y2="22478"/>
                        <a14:backgroundMark x1="13364" y1="24731" x2="13364" y2="24731"/>
                        <a14:backgroundMark x1="14489" y1="24219" x2="13166" y2="24680"/>
                        <a14:backgroundMark x1="8501" y1="38505" x2="8501" y2="39119"/>
                        <a14:backgroundMark x1="9593" y1="40963" x2="9428" y2="44342"/>
                        <a14:backgroundMark x1="10487" y1="38116" x2="13033" y2="43728"/>
                        <a14:backgroundMark x1="13033" y1="43728" x2="13033" y2="43881"/>
                      </a14:backgroundRemoval>
                    </a14:imgEffect>
                  </a14:imgLayer>
                </a14:imgProps>
              </a:ext>
            </a:extLst>
          </a:blip>
          <a:srcRect l="61829" r="6803" b="50000"/>
          <a:stretch/>
        </p:blipFill>
        <p:spPr>
          <a:xfrm>
            <a:off x="-10174" y="780001"/>
            <a:ext cx="2992252" cy="3081481"/>
          </a:xfrm>
          <a:prstGeom prst="rect">
            <a:avLst/>
          </a:prstGeom>
        </p:spPr>
      </p:pic>
      <p:sp>
        <p:nvSpPr>
          <p:cNvPr id="2" name="正方形/長方形 1">
            <a:extLst>
              <a:ext uri="{FF2B5EF4-FFF2-40B4-BE49-F238E27FC236}">
                <a16:creationId xmlns:a16="http://schemas.microsoft.com/office/drawing/2014/main" id="{0578E5E8-1B7A-4561-87C6-8147D5C0AABB}"/>
              </a:ext>
            </a:extLst>
          </p:cNvPr>
          <p:cNvSpPr/>
          <p:nvPr/>
        </p:nvSpPr>
        <p:spPr>
          <a:xfrm rot="10800000" flipV="1">
            <a:off x="4799338" y="1028928"/>
            <a:ext cx="2099299" cy="391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2060"/>
                </a:solidFill>
                <a:effectLst/>
                <a:uLnTx/>
                <a:uFillTx/>
                <a:latin typeface="Euphemia"/>
                <a:ea typeface="+mn-ea"/>
                <a:cs typeface="+mn-cs"/>
              </a:rPr>
              <a:t>委員会調査</a:t>
            </a:r>
          </a:p>
        </p:txBody>
      </p:sp>
      <p:sp>
        <p:nvSpPr>
          <p:cNvPr id="25" name="吹き出し: 角を丸めた四角形 24">
            <a:extLst>
              <a:ext uri="{FF2B5EF4-FFF2-40B4-BE49-F238E27FC236}">
                <a16:creationId xmlns:a16="http://schemas.microsoft.com/office/drawing/2014/main" id="{58E99603-29B1-BF29-5777-720845ABFF48}"/>
              </a:ext>
            </a:extLst>
          </p:cNvPr>
          <p:cNvSpPr/>
          <p:nvPr/>
        </p:nvSpPr>
        <p:spPr>
          <a:xfrm>
            <a:off x="1969550" y="4719304"/>
            <a:ext cx="2284523" cy="2073720"/>
          </a:xfrm>
          <a:prstGeom prst="wedgeRoundRectCallout">
            <a:avLst>
              <a:gd name="adj1" fmla="val -66540"/>
              <a:gd name="adj2" fmla="val -42827"/>
              <a:gd name="adj3" fmla="val 16667"/>
            </a:avLst>
          </a:prstGeom>
          <a:solidFill>
            <a:schemeClr val="bg1"/>
          </a:solidFill>
          <a:ln>
            <a:solidFill>
              <a:srgbClr val="3841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595959"/>
                </a:solidFill>
                <a:effectLst/>
                <a:uLnTx/>
                <a:uFillTx/>
                <a:latin typeface="Euphemia"/>
                <a:ea typeface="+mn-ea"/>
                <a:cs typeface="+mn-cs"/>
              </a:rPr>
              <a:t>〇委員会調査</a:t>
            </a:r>
            <a:endParaRPr kumimoji="1" lang="en-US" altLang="ja-JP" sz="1800" b="0" i="0" u="none" strike="noStrike" kern="1200" cap="none" spc="0" normalizeH="0" baseline="0" noProof="0" dirty="0">
              <a:ln>
                <a:noFill/>
              </a:ln>
              <a:solidFill>
                <a:srgbClr val="595959"/>
              </a:solidFill>
              <a:effectLs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595959"/>
                </a:solidFill>
                <a:effectLst/>
                <a:uLnTx/>
                <a:uFillTx/>
                <a:latin typeface="Euphemia"/>
                <a:ea typeface="+mn-ea"/>
                <a:cs typeface="+mn-cs"/>
              </a:rPr>
              <a:t>〇審査</a:t>
            </a:r>
            <a:endParaRPr kumimoji="1" lang="en-US" altLang="ja-JP" sz="1800" b="0" i="0" u="none" strike="noStrike" kern="1200" cap="none" spc="0" normalizeH="0" baseline="0" noProof="0" dirty="0">
              <a:ln>
                <a:noFill/>
              </a:ln>
              <a:solidFill>
                <a:srgbClr val="595959"/>
              </a:solidFill>
              <a:effectLs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595959"/>
                </a:solidFill>
                <a:effectLst/>
                <a:uLnTx/>
                <a:uFillTx/>
                <a:latin typeface="Euphemia"/>
                <a:ea typeface="+mn-ea"/>
                <a:cs typeface="+mn-cs"/>
              </a:rPr>
              <a:t>〇一般会議</a:t>
            </a:r>
            <a:endParaRPr kumimoji="1" lang="en-US" altLang="ja-JP" sz="1800" b="0" i="0" u="none" strike="noStrike" kern="1200" cap="none" spc="0" normalizeH="0" baseline="0" noProof="0" dirty="0">
              <a:ln>
                <a:noFill/>
              </a:ln>
              <a:solidFill>
                <a:srgbClr val="595959"/>
              </a:solidFill>
              <a:effectLs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595959"/>
                </a:solidFill>
                <a:effectLst/>
                <a:uLnTx/>
                <a:uFillTx/>
                <a:latin typeface="Euphemia"/>
                <a:ea typeface="+mn-ea"/>
                <a:cs typeface="+mn-cs"/>
              </a:rPr>
              <a:t>〇議会報告会</a:t>
            </a:r>
            <a:endParaRPr kumimoji="1" lang="en-US" altLang="ja-JP" sz="1800" b="0" i="0" u="none" strike="noStrike" kern="1200" cap="none" spc="0" normalizeH="0" baseline="0" noProof="0" dirty="0">
              <a:ln>
                <a:noFill/>
              </a:ln>
              <a:solidFill>
                <a:srgbClr val="595959"/>
              </a:solidFill>
              <a:effectLs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595959"/>
                </a:solidFill>
                <a:effectLst/>
                <a:uLnTx/>
                <a:uFillTx/>
                <a:latin typeface="Euphemia"/>
                <a:ea typeface="+mn-ea"/>
                <a:cs typeface="+mn-cs"/>
              </a:rPr>
              <a:t>〇議会のしくみ   </a:t>
            </a:r>
            <a:r>
              <a:rPr kumimoji="1" lang="ja-JP" altLang="en-US" sz="1800" b="0" i="0" u="none" strike="noStrike" kern="1200" cap="none" spc="0" normalizeH="0" baseline="0" noProof="0" dirty="0">
                <a:ln>
                  <a:noFill/>
                </a:ln>
                <a:solidFill>
                  <a:prstClr val="white"/>
                </a:solidFill>
                <a:effectLst/>
                <a:uLnTx/>
                <a:uFillTx/>
                <a:latin typeface="Euphemia"/>
                <a:ea typeface="+mn-ea"/>
                <a:cs typeface="+mn-cs"/>
              </a:rPr>
              <a:t>学</a:t>
            </a:r>
            <a:r>
              <a:rPr kumimoji="1" lang="ja-JP" altLang="en-US" sz="1800" b="0" i="0" u="none" strike="noStrike" kern="1200" cap="none" spc="0" normalizeH="0" baseline="0" noProof="0" dirty="0">
                <a:ln>
                  <a:noFill/>
                </a:ln>
                <a:solidFill>
                  <a:srgbClr val="595959"/>
                </a:solidFill>
                <a:effectLst/>
                <a:uLnTx/>
                <a:uFillTx/>
                <a:latin typeface="Euphemia"/>
                <a:ea typeface="+mn-ea"/>
                <a:cs typeface="+mn-cs"/>
              </a:rPr>
              <a:t>学習会など活動　</a:t>
            </a:r>
            <a:r>
              <a:rPr kumimoji="1" lang="ja-JP" altLang="en-US" sz="1800" b="0" i="0" u="none" strike="noStrike" kern="1200" cap="none" spc="0" normalizeH="0" baseline="0" noProof="0" dirty="0">
                <a:ln>
                  <a:noFill/>
                </a:ln>
                <a:solidFill>
                  <a:prstClr val="white"/>
                </a:solidFill>
                <a:effectLst/>
                <a:uLnTx/>
                <a:uFillTx/>
                <a:latin typeface="Euphemia"/>
                <a:ea typeface="+mn-ea"/>
                <a:cs typeface="+mn-cs"/>
              </a:rPr>
              <a:t>し</a:t>
            </a:r>
            <a:r>
              <a:rPr kumimoji="1" lang="ja-JP" altLang="en-US" sz="1800" b="0" i="0" u="none" strike="noStrike" kern="1200" cap="none" spc="0" normalizeH="0" baseline="0" noProof="0" dirty="0">
                <a:ln>
                  <a:noFill/>
                </a:ln>
                <a:solidFill>
                  <a:srgbClr val="595959"/>
                </a:solidFill>
                <a:effectLst/>
                <a:uLnTx/>
                <a:uFillTx/>
                <a:latin typeface="Euphemia"/>
                <a:ea typeface="+mn-ea"/>
                <a:cs typeface="+mn-cs"/>
              </a:rPr>
              <a:t>しています。</a:t>
            </a:r>
          </a:p>
        </p:txBody>
      </p:sp>
      <p:sp>
        <p:nvSpPr>
          <p:cNvPr id="6" name="テキスト ボックス 5">
            <a:extLst>
              <a:ext uri="{FF2B5EF4-FFF2-40B4-BE49-F238E27FC236}">
                <a16:creationId xmlns:a16="http://schemas.microsoft.com/office/drawing/2014/main" id="{C12C4E0C-F1A9-4A7C-B722-8239D58631A4}"/>
              </a:ext>
            </a:extLst>
          </p:cNvPr>
          <p:cNvSpPr txBox="1"/>
          <p:nvPr/>
        </p:nvSpPr>
        <p:spPr>
          <a:xfrm>
            <a:off x="116071" y="17641"/>
            <a:ext cx="11750129" cy="1077218"/>
          </a:xfrm>
          <a:prstGeom prst="rect">
            <a:avLst/>
          </a:prstGeom>
          <a:noFill/>
        </p:spPr>
        <p:txBody>
          <a:bodyPr wrap="square">
            <a:spAutoFit/>
          </a:bodyPr>
          <a:lstStyle/>
          <a:p>
            <a:pPr lvl="0"/>
            <a:r>
              <a:rPr lang="ja-JP" altLang="en-US" sz="3200" u="sng" dirty="0">
                <a:solidFill>
                  <a:srgbClr val="418AB3">
                    <a:lumMod val="75000"/>
                  </a:srgb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④議会（本会議）がないときは？</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srgbClr val="418AB3">
                    <a:lumMod val="75000"/>
                  </a:srgbClr>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mn-cs"/>
                <a:sym typeface="ＭＳ Ｐゴシック" panose="020B0600070205080204" pitchFamily="50" charset="-128"/>
              </a:rPr>
              <a:t>　　　　　　　　　　　　</a:t>
            </a:r>
            <a:endParaRPr kumimoji="0" lang="ja-JP" altLang="en-US" sz="3200" b="0" i="0" u="none" strike="noStrike" kern="1200" cap="none" spc="0" normalizeH="0" baseline="0" noProof="0" dirty="0">
              <a:ln>
                <a:noFill/>
              </a:ln>
              <a:solidFill>
                <a:srgbClr val="595959"/>
              </a:solidFill>
              <a:effectLst/>
              <a:uLnTx/>
              <a:uFillTx/>
              <a:latin typeface="Euphemia"/>
              <a:ea typeface="+mn-ea"/>
              <a:cs typeface="+mn-cs"/>
            </a:endParaRPr>
          </a:p>
        </p:txBody>
      </p:sp>
      <p:pic>
        <p:nvPicPr>
          <p:cNvPr id="8" name="Picture 2" descr="スーツ姿のおじさんのイラスト | とろみのさしえ">
            <a:extLst>
              <a:ext uri="{FF2B5EF4-FFF2-40B4-BE49-F238E27FC236}">
                <a16:creationId xmlns:a16="http://schemas.microsoft.com/office/drawing/2014/main" id="{9B2404D2-7EC5-4105-A954-D380CE2CB2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20" y="4719304"/>
            <a:ext cx="1536280" cy="1536280"/>
          </a:xfrm>
          <a:prstGeom prst="ellipse">
            <a:avLst/>
          </a:prstGeom>
          <a:solidFill>
            <a:schemeClr val="bg1"/>
          </a:solidFill>
          <a:ln w="57150">
            <a:solidFill>
              <a:schemeClr val="accent4"/>
            </a:solidFill>
          </a:ln>
        </p:spPr>
      </p:pic>
      <p:sp>
        <p:nvSpPr>
          <p:cNvPr id="13" name="四角形: 角を丸くする 12">
            <a:extLst>
              <a:ext uri="{FF2B5EF4-FFF2-40B4-BE49-F238E27FC236}">
                <a16:creationId xmlns:a16="http://schemas.microsoft.com/office/drawing/2014/main" id="{1BAD7698-2B9F-4FF0-A93C-BB85781DCB7A}"/>
              </a:ext>
            </a:extLst>
          </p:cNvPr>
          <p:cNvSpPr/>
          <p:nvPr/>
        </p:nvSpPr>
        <p:spPr>
          <a:xfrm>
            <a:off x="53620" y="6110085"/>
            <a:ext cx="1444692" cy="647968"/>
          </a:xfrm>
          <a:prstGeom prst="roundRect">
            <a:avLst/>
          </a:prstGeom>
          <a:solidFill>
            <a:schemeClr val="accent4">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595959"/>
                </a:solidFill>
                <a:effectLst/>
                <a:uLnTx/>
                <a:uFillTx/>
                <a:latin typeface="Euphemia"/>
                <a:ea typeface="+mn-ea"/>
                <a:cs typeface="+mn-cs"/>
              </a:rPr>
              <a:t>町議会議員</a:t>
            </a:r>
          </a:p>
        </p:txBody>
      </p:sp>
      <p:sp>
        <p:nvSpPr>
          <p:cNvPr id="12" name="四角形: 角を丸くする 11">
            <a:extLst>
              <a:ext uri="{FF2B5EF4-FFF2-40B4-BE49-F238E27FC236}">
                <a16:creationId xmlns:a16="http://schemas.microsoft.com/office/drawing/2014/main" id="{C856E393-0717-4504-A11F-0782371A353A}"/>
              </a:ext>
            </a:extLst>
          </p:cNvPr>
          <p:cNvSpPr/>
          <p:nvPr/>
        </p:nvSpPr>
        <p:spPr>
          <a:xfrm>
            <a:off x="260241" y="3609508"/>
            <a:ext cx="1444692" cy="417446"/>
          </a:xfrm>
          <a:prstGeom prst="roundRect">
            <a:avLst/>
          </a:prstGeom>
          <a:solidFill>
            <a:schemeClr val="accent4">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595959"/>
                </a:solidFill>
                <a:effectLst/>
                <a:uLnTx/>
                <a:uFillTx/>
                <a:latin typeface="Euphemia"/>
                <a:ea typeface="+mn-ea"/>
                <a:cs typeface="+mn-cs"/>
              </a:rPr>
              <a:t>中学生</a:t>
            </a:r>
          </a:p>
        </p:txBody>
      </p:sp>
      <p:sp>
        <p:nvSpPr>
          <p:cNvPr id="20" name="フローチャート: 代替処理 19">
            <a:extLst>
              <a:ext uri="{FF2B5EF4-FFF2-40B4-BE49-F238E27FC236}">
                <a16:creationId xmlns:a16="http://schemas.microsoft.com/office/drawing/2014/main" id="{965E8016-70F6-85AB-3644-E7A58A5968B2}"/>
              </a:ext>
            </a:extLst>
          </p:cNvPr>
          <p:cNvSpPr/>
          <p:nvPr/>
        </p:nvSpPr>
        <p:spPr>
          <a:xfrm>
            <a:off x="1746032" y="990950"/>
            <a:ext cx="5885932" cy="3218699"/>
          </a:xfrm>
          <a:prstGeom prst="flowChartAlternateProcess">
            <a:avLst/>
          </a:prstGeom>
          <a:no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595959"/>
              </a:solidFill>
              <a:effectLst/>
              <a:uLnTx/>
              <a:uFillTx/>
              <a:latin typeface="Euphemia"/>
              <a:ea typeface="+mn-ea"/>
              <a:cs typeface="+mn-cs"/>
            </a:endParaRPr>
          </a:p>
        </p:txBody>
      </p:sp>
      <p:sp>
        <p:nvSpPr>
          <p:cNvPr id="24" name="吹き出し: 角を丸めた四角形 23">
            <a:extLst>
              <a:ext uri="{FF2B5EF4-FFF2-40B4-BE49-F238E27FC236}">
                <a16:creationId xmlns:a16="http://schemas.microsoft.com/office/drawing/2014/main" id="{1EFB6E20-2289-94C3-AE97-524F184E7E4A}"/>
              </a:ext>
            </a:extLst>
          </p:cNvPr>
          <p:cNvSpPr/>
          <p:nvPr/>
        </p:nvSpPr>
        <p:spPr>
          <a:xfrm>
            <a:off x="920105" y="854186"/>
            <a:ext cx="1919758" cy="1187352"/>
          </a:xfrm>
          <a:prstGeom prst="wedgeRoundRectCallout">
            <a:avLst>
              <a:gd name="adj1" fmla="val -41041"/>
              <a:gd name="adj2" fmla="val 82653"/>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595959"/>
                </a:solidFill>
                <a:effectLst/>
                <a:uLnTx/>
                <a:uFillTx/>
                <a:latin typeface="Euphemia"/>
                <a:ea typeface="+mn-ea"/>
                <a:cs typeface="+mn-cs"/>
              </a:rPr>
              <a:t>議会がないときは何をしているの？</a:t>
            </a:r>
          </a:p>
        </p:txBody>
      </p:sp>
      <p:pic>
        <p:nvPicPr>
          <p:cNvPr id="9" name="図 8">
            <a:extLst>
              <a:ext uri="{FF2B5EF4-FFF2-40B4-BE49-F238E27FC236}">
                <a16:creationId xmlns:a16="http://schemas.microsoft.com/office/drawing/2014/main" id="{8A83FDFC-9103-47FF-B283-B45CF831CE7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227" t="19220" r="2319" b="3385"/>
          <a:stretch/>
        </p:blipFill>
        <p:spPr>
          <a:xfrm>
            <a:off x="3837336" y="3390899"/>
            <a:ext cx="6062414" cy="3277002"/>
          </a:xfrm>
          <a:prstGeom prst="ellipse">
            <a:avLst/>
          </a:prstGeom>
          <a:ln>
            <a:noFill/>
          </a:ln>
          <a:effectLst>
            <a:softEdge rad="112500"/>
          </a:effectLst>
        </p:spPr>
      </p:pic>
      <p:pic>
        <p:nvPicPr>
          <p:cNvPr id="11" name="図 10">
            <a:extLst>
              <a:ext uri="{FF2B5EF4-FFF2-40B4-BE49-F238E27FC236}">
                <a16:creationId xmlns:a16="http://schemas.microsoft.com/office/drawing/2014/main" id="{88680156-0EA0-47DA-824A-CE1A5F5FADD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2552" t="18461" r="16952" b="10906"/>
          <a:stretch/>
        </p:blipFill>
        <p:spPr>
          <a:xfrm>
            <a:off x="6573153" y="11376"/>
            <a:ext cx="4938044" cy="3298374"/>
          </a:xfrm>
          <a:prstGeom prst="ellipse">
            <a:avLst/>
          </a:prstGeom>
          <a:ln>
            <a:noFill/>
          </a:ln>
          <a:effectLst>
            <a:softEdge rad="112500"/>
          </a:effectLst>
        </p:spPr>
      </p:pic>
      <p:sp>
        <p:nvSpPr>
          <p:cNvPr id="15" name="フローチャート: 代替処理 14">
            <a:extLst>
              <a:ext uri="{FF2B5EF4-FFF2-40B4-BE49-F238E27FC236}">
                <a16:creationId xmlns:a16="http://schemas.microsoft.com/office/drawing/2014/main" id="{D0E7820E-3BE6-3F71-AAEF-FD483093E134}"/>
              </a:ext>
            </a:extLst>
          </p:cNvPr>
          <p:cNvSpPr/>
          <p:nvPr/>
        </p:nvSpPr>
        <p:spPr>
          <a:xfrm>
            <a:off x="1376347" y="2115083"/>
            <a:ext cx="9788279" cy="1614728"/>
          </a:xfrm>
          <a:prstGeom prst="flowChartAlternateProcess">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Euphemia"/>
                <a:ea typeface="+mn-ea"/>
                <a:cs typeface="+mn-cs"/>
              </a:rPr>
              <a:t>・地域の困りごとなど町民の声を直接聞いたり意見交換をする機会</a:t>
            </a:r>
            <a:endParaRPr kumimoji="1" lang="en-US" altLang="ja-JP" sz="2400" b="0" i="0" u="none" strike="noStrike" kern="1200" cap="none" spc="0" normalizeH="0" baseline="0" noProof="0" dirty="0">
              <a:ln>
                <a:noFill/>
              </a:ln>
              <a:solidFill>
                <a:prstClr val="white"/>
              </a:solidFill>
              <a:effectLs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Euphemia"/>
                <a:ea typeface="+mn-ea"/>
                <a:cs typeface="+mn-cs"/>
              </a:rPr>
              <a:t>・町が行っている事業を調査し、さらにより良い事業にするため意　見を出す機会</a:t>
            </a:r>
          </a:p>
        </p:txBody>
      </p:sp>
      <p:sp>
        <p:nvSpPr>
          <p:cNvPr id="17" name="テキスト ボックス 16">
            <a:extLst>
              <a:ext uri="{FF2B5EF4-FFF2-40B4-BE49-F238E27FC236}">
                <a16:creationId xmlns:a16="http://schemas.microsoft.com/office/drawing/2014/main" id="{EAE5328D-FDFD-4EA7-8093-CE9933C9A952}"/>
              </a:ext>
            </a:extLst>
          </p:cNvPr>
          <p:cNvSpPr txBox="1"/>
          <p:nvPr/>
        </p:nvSpPr>
        <p:spPr>
          <a:xfrm>
            <a:off x="6153374" y="6152375"/>
            <a:ext cx="6115986"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D71E3-7D81-4C24-B9D8-6B108755C64C}" type="slidenum">
              <a:rPr kumimoji="0" lang="en-US" altLang="ja-JP" sz="3600" b="1" i="0" u="none" strike="noStrike" kern="1200" cap="none" spc="0" normalizeH="0" baseline="0" noProof="0" smtClean="0">
                <a:ln>
                  <a:noFill/>
                </a:ln>
                <a:solidFill>
                  <a:srgbClr val="404040"/>
                </a:solidFill>
                <a:effectLst/>
                <a:highlight>
                  <a:srgbClr val="00FF00"/>
                </a:highlight>
                <a:uLnTx/>
                <a:uFillTx/>
                <a:latin typeface="Meiryo UI" panose="020B0604030504040204" pitchFamily="50" charset="-128"/>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lang="ja-JP" altLang="en-US" dirty="0"/>
          </a:p>
        </p:txBody>
      </p:sp>
      <p:pic>
        <p:nvPicPr>
          <p:cNvPr id="4" name="図 3">
            <a:extLst>
              <a:ext uri="{FF2B5EF4-FFF2-40B4-BE49-F238E27FC236}">
                <a16:creationId xmlns:a16="http://schemas.microsoft.com/office/drawing/2014/main" id="{D751A9DF-64A3-4E5B-BC74-FD2C7C3C0FB0}"/>
              </a:ext>
            </a:extLst>
          </p:cNvPr>
          <p:cNvPicPr>
            <a:picLocks noChangeAspect="1"/>
          </p:cNvPicPr>
          <p:nvPr/>
        </p:nvPicPr>
        <p:blipFill rotWithShape="1">
          <a:blip r:embed="rId8"/>
          <a:srcRect l="114818" t="37460" r="-48315" b="31395"/>
          <a:stretch/>
        </p:blipFill>
        <p:spPr>
          <a:xfrm>
            <a:off x="4586153" y="2440570"/>
            <a:ext cx="1441735" cy="1289241"/>
          </a:xfrm>
          <a:prstGeom prst="rect">
            <a:avLst/>
          </a:prstGeom>
        </p:spPr>
      </p:pic>
    </p:spTree>
    <p:extLst>
      <p:ext uri="{BB962C8B-B14F-4D97-AF65-F5344CB8AC3E}">
        <p14:creationId xmlns:p14="http://schemas.microsoft.com/office/powerpoint/2010/main" val="14708821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animEffect transition="in" filter="fade">
                                      <p:cBhvr>
                                        <p:cTn id="9" dur="700"/>
                                        <p:tgtEl>
                                          <p:spTgt spid="19"/>
                                        </p:tgtEl>
                                      </p:cBhvr>
                                    </p:animEffect>
                                    <p:anim calcmode="lin" valueType="num">
                                      <p:cBhvr>
                                        <p:cTn id="10" dur="700" fill="hold"/>
                                        <p:tgtEl>
                                          <p:spTgt spid="19"/>
                                        </p:tgtEl>
                                        <p:attrNameLst>
                                          <p:attrName>ppt_x</p:attrName>
                                        </p:attrNameLst>
                                      </p:cBhvr>
                                      <p:tavLst>
                                        <p:tav tm="0">
                                          <p:val>
                                            <p:strVal val="#ppt_x"/>
                                          </p:val>
                                        </p:tav>
                                        <p:tav tm="100000">
                                          <p:val>
                                            <p:strVal val="#ppt_x"/>
                                          </p:val>
                                        </p:tav>
                                      </p:tavLst>
                                    </p:anim>
                                    <p:anim calcmode="lin" valueType="num">
                                      <p:cBhvr>
                                        <p:cTn id="11" dur="700" fill="hold"/>
                                        <p:tgtEl>
                                          <p:spTgt spid="19"/>
                                        </p:tgtEl>
                                        <p:attrNameLst>
                                          <p:attrName>ppt_y</p:attrName>
                                        </p:attrNameLst>
                                      </p:cBhvr>
                                      <p:tavLst>
                                        <p:tav tm="0">
                                          <p:val>
                                            <p:strVal val="#ppt_y+.1"/>
                                          </p:val>
                                        </p:tav>
                                        <p:tav tm="100000">
                                          <p:val>
                                            <p:strVal val="#ppt_y"/>
                                          </p:val>
                                        </p:tav>
                                      </p:tavLst>
                                    </p:anim>
                                  </p:childTnLst>
                                </p:cTn>
                              </p:par>
                            </p:childTnLst>
                          </p:cTn>
                        </p:par>
                        <p:par>
                          <p:cTn id="12" fill="hold">
                            <p:stCondLst>
                              <p:cond delay="7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6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2" presetClass="entr" presetSubtype="4" fill="hold" grpId="0" nodeType="withEffect">
                                  <p:stCondLst>
                                    <p:cond delay="200"/>
                                  </p:stCondLst>
                                  <p:childTnLst>
                                    <p:set>
                                      <p:cBhvr>
                                        <p:cTn id="44" dur="1" fill="hold">
                                          <p:stCondLst>
                                            <p:cond delay="0"/>
                                          </p:stCondLst>
                                        </p:cTn>
                                        <p:tgtEl>
                                          <p:spTgt spid="2"/>
                                        </p:tgtEl>
                                        <p:attrNameLst>
                                          <p:attrName>style.visibility</p:attrName>
                                        </p:attrNameLst>
                                      </p:cBhvr>
                                      <p:to>
                                        <p:strVal val="visible"/>
                                      </p:to>
                                    </p:set>
                                    <p:anim calcmode="lin" valueType="num">
                                      <p:cBhvr additive="base">
                                        <p:cTn id="45" dur="800" fill="hold"/>
                                        <p:tgtEl>
                                          <p:spTgt spid="2"/>
                                        </p:tgtEl>
                                        <p:attrNameLst>
                                          <p:attrName>ppt_x</p:attrName>
                                        </p:attrNameLst>
                                      </p:cBhvr>
                                      <p:tavLst>
                                        <p:tav tm="0">
                                          <p:val>
                                            <p:strVal val="#ppt_x"/>
                                          </p:val>
                                        </p:tav>
                                        <p:tav tm="100000">
                                          <p:val>
                                            <p:strVal val="#ppt_x"/>
                                          </p:val>
                                        </p:tav>
                                      </p:tavLst>
                                    </p:anim>
                                    <p:anim calcmode="lin" valueType="num">
                                      <p:cBhvr additive="base">
                                        <p:cTn id="46" dur="8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500" fill="hold"/>
                                        <p:tgtEl>
                                          <p:spTgt spid="15"/>
                                        </p:tgtEl>
                                        <p:attrNameLst>
                                          <p:attrName>ppt_x</p:attrName>
                                        </p:attrNameLst>
                                      </p:cBhvr>
                                      <p:tavLst>
                                        <p:tav tm="0">
                                          <p:val>
                                            <p:strVal val="#ppt_x"/>
                                          </p:val>
                                        </p:tav>
                                        <p:tav tm="100000">
                                          <p:val>
                                            <p:strVal val="#ppt_x"/>
                                          </p:val>
                                        </p:tav>
                                      </p:tavLst>
                                    </p:anim>
                                    <p:anim calcmode="lin" valueType="num">
                                      <p:cBhvr additive="base">
                                        <p:cTn id="5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animBg="1"/>
      <p:bldP spid="6" grpId="0"/>
      <p:bldP spid="13" grpId="0" animBg="1"/>
      <p:bldP spid="12" grpId="0" animBg="1"/>
      <p:bldP spid="20" grpId="0" animBg="1"/>
      <p:bldP spid="2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BD90ABFA-561A-4F51-B777-4E810C5E95B4}"/>
              </a:ext>
            </a:extLst>
          </p:cNvPr>
          <p:cNvSpPr txBox="1"/>
          <p:nvPr/>
        </p:nvSpPr>
        <p:spPr>
          <a:xfrm>
            <a:off x="421179" y="480352"/>
            <a:ext cx="5674821"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⑤町議会Ｑ＆Ａ</a:t>
            </a:r>
            <a:endParaRPr lang="ja-JP" altLang="en-US" sz="3600" dirty="0"/>
          </a:p>
        </p:txBody>
      </p:sp>
      <p:sp>
        <p:nvSpPr>
          <p:cNvPr id="7" name="テキスト ボックス 6">
            <a:extLst>
              <a:ext uri="{FF2B5EF4-FFF2-40B4-BE49-F238E27FC236}">
                <a16:creationId xmlns:a16="http://schemas.microsoft.com/office/drawing/2014/main" id="{8227343A-82DF-412D-A44E-C1EE8A9278F9}"/>
              </a:ext>
            </a:extLst>
          </p:cNvPr>
          <p:cNvSpPr txBox="1"/>
          <p:nvPr/>
        </p:nvSpPr>
        <p:spPr>
          <a:xfrm>
            <a:off x="1088572" y="1380931"/>
            <a:ext cx="1723549" cy="707886"/>
          </a:xfrm>
          <a:prstGeom prst="rect">
            <a:avLst/>
          </a:prstGeom>
          <a:noFill/>
        </p:spPr>
        <p:txBody>
          <a:bodyPr wrap="none" rtlCol="0">
            <a:spAutoFit/>
          </a:bodyPr>
          <a:lstStyle/>
          <a:p>
            <a:r>
              <a:rPr kumimoji="1" lang="ja-JP" altLang="en-US" sz="4000" u="sng" dirty="0">
                <a:effectLst>
                  <a:outerShdw blurRad="38100" dist="38100" dir="2700000" algn="tl">
                    <a:srgbClr val="000000">
                      <a:alpha val="43137"/>
                    </a:srgbClr>
                  </a:outerShdw>
                </a:effectLst>
              </a:rPr>
              <a:t>第１問</a:t>
            </a:r>
          </a:p>
        </p:txBody>
      </p:sp>
      <p:sp>
        <p:nvSpPr>
          <p:cNvPr id="8" name="テキスト ボックス 7">
            <a:extLst>
              <a:ext uri="{FF2B5EF4-FFF2-40B4-BE49-F238E27FC236}">
                <a16:creationId xmlns:a16="http://schemas.microsoft.com/office/drawing/2014/main" id="{348DBEAA-60FF-468B-BE53-FCCAA1DB7288}"/>
              </a:ext>
            </a:extLst>
          </p:cNvPr>
          <p:cNvSpPr txBox="1"/>
          <p:nvPr/>
        </p:nvSpPr>
        <p:spPr>
          <a:xfrm>
            <a:off x="819285" y="2343065"/>
            <a:ext cx="10009471" cy="954107"/>
          </a:xfrm>
          <a:prstGeom prst="rect">
            <a:avLst/>
          </a:prstGeom>
          <a:noFill/>
        </p:spPr>
        <p:txBody>
          <a:bodyPr wrap="none" rtlCol="0">
            <a:spAutoFit/>
          </a:bodyPr>
          <a:lstStyle/>
          <a:p>
            <a:r>
              <a:rPr kumimoji="1" lang="ja-JP" altLang="en-US" sz="2800" dirty="0"/>
              <a:t>町議会の代表である議長・副議長はどのように選ばれるのかな？</a:t>
            </a:r>
            <a:endParaRPr kumimoji="1" lang="en-US" altLang="ja-JP" sz="2800" dirty="0"/>
          </a:p>
          <a:p>
            <a:endParaRPr kumimoji="1" lang="ja-JP" altLang="en-US" sz="2800" dirty="0"/>
          </a:p>
        </p:txBody>
      </p:sp>
      <p:sp>
        <p:nvSpPr>
          <p:cNvPr id="10" name="テキスト ボックス 9">
            <a:extLst>
              <a:ext uri="{FF2B5EF4-FFF2-40B4-BE49-F238E27FC236}">
                <a16:creationId xmlns:a16="http://schemas.microsoft.com/office/drawing/2014/main" id="{C4EC34FD-3C07-4322-948C-DEB86DB1A13E}"/>
              </a:ext>
            </a:extLst>
          </p:cNvPr>
          <p:cNvSpPr txBox="1"/>
          <p:nvPr/>
        </p:nvSpPr>
        <p:spPr>
          <a:xfrm>
            <a:off x="3071664" y="3039217"/>
            <a:ext cx="6901248" cy="3007811"/>
          </a:xfrm>
          <a:prstGeom prst="rect">
            <a:avLst/>
          </a:prstGeom>
          <a:noFill/>
        </p:spPr>
        <p:txBody>
          <a:bodyPr wrap="none" rtlCol="0">
            <a:spAutoFit/>
          </a:bodyPr>
          <a:lstStyle/>
          <a:p>
            <a:pPr>
              <a:lnSpc>
                <a:spcPct val="150000"/>
              </a:lnSpc>
            </a:pPr>
            <a:r>
              <a:rPr kumimoji="1" lang="ja-JP" altLang="en-US" sz="4400" dirty="0">
                <a:solidFill>
                  <a:srgbClr val="002060"/>
                </a:solidFill>
              </a:rPr>
              <a:t>①町民が選挙で選ぶ</a:t>
            </a:r>
            <a:endParaRPr kumimoji="1" lang="en-US" altLang="ja-JP" sz="4400" dirty="0">
              <a:solidFill>
                <a:srgbClr val="002060"/>
              </a:solidFill>
            </a:endParaRPr>
          </a:p>
          <a:p>
            <a:pPr>
              <a:lnSpc>
                <a:spcPct val="150000"/>
              </a:lnSpc>
            </a:pPr>
            <a:r>
              <a:rPr kumimoji="1" lang="ja-JP" altLang="en-US" sz="4400" dirty="0">
                <a:solidFill>
                  <a:srgbClr val="002060"/>
                </a:solidFill>
              </a:rPr>
              <a:t>②町議会議員が選挙で選ぶ</a:t>
            </a:r>
            <a:endParaRPr kumimoji="1" lang="en-US" altLang="ja-JP" sz="4400" dirty="0">
              <a:solidFill>
                <a:srgbClr val="002060"/>
              </a:solidFill>
            </a:endParaRPr>
          </a:p>
          <a:p>
            <a:pPr>
              <a:lnSpc>
                <a:spcPct val="150000"/>
              </a:lnSpc>
            </a:pPr>
            <a:r>
              <a:rPr kumimoji="1" lang="ja-JP" altLang="en-US" sz="4400" dirty="0">
                <a:solidFill>
                  <a:srgbClr val="002060"/>
                </a:solidFill>
              </a:rPr>
              <a:t>③町長が選ぶ</a:t>
            </a:r>
          </a:p>
        </p:txBody>
      </p:sp>
      <p:sp>
        <p:nvSpPr>
          <p:cNvPr id="2" name="スライド番号プレースホルダー 1">
            <a:extLst>
              <a:ext uri="{FF2B5EF4-FFF2-40B4-BE49-F238E27FC236}">
                <a16:creationId xmlns:a16="http://schemas.microsoft.com/office/drawing/2014/main" id="{45CC4A12-AE69-FB40-C388-51A1946C6B94}"/>
              </a:ext>
            </a:extLst>
          </p:cNvPr>
          <p:cNvSpPr>
            <a:spLocks noGrp="1"/>
          </p:cNvSpPr>
          <p:nvPr>
            <p:ph type="sldNum" sz="quarter" idx="12"/>
          </p:nvPr>
        </p:nvSpPr>
        <p:spPr>
          <a:xfrm>
            <a:off x="11353800" y="6381328"/>
            <a:ext cx="838200" cy="365125"/>
          </a:xfrm>
        </p:spPr>
        <p:txBody>
          <a:bodyPr/>
          <a:lstStyle/>
          <a:p>
            <a:pPr rtl="0"/>
            <a:fld id="{289D71E3-7D81-4C24-B9D8-6B108755C64C}" type="slidenum">
              <a:rPr lang="en-US" altLang="ja-JP" sz="3600" b="1" smtClean="0">
                <a:highlight>
                  <a:srgbClr val="00FF00"/>
                </a:highlight>
              </a:rPr>
              <a:t>17</a:t>
            </a:fld>
            <a:endParaRPr lang="ja-JP" altLang="en-US" sz="3600" b="1" dirty="0">
              <a:highlight>
                <a:srgbClr val="00FF00"/>
              </a:highlight>
            </a:endParaRPr>
          </a:p>
        </p:txBody>
      </p:sp>
    </p:spTree>
    <p:extLst>
      <p:ext uri="{BB962C8B-B14F-4D97-AF65-F5344CB8AC3E}">
        <p14:creationId xmlns:p14="http://schemas.microsoft.com/office/powerpoint/2010/main" val="3868887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fade">
                                      <p:cBhvr>
                                        <p:cTn id="20" dur="500"/>
                                        <p:tgtEl>
                                          <p:spTgt spid="1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Effect transition="in" filter="fade">
                                      <p:cBhvr>
                                        <p:cTn id="2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574DDD4A-53B6-4751-8AF1-0E5EF60E2148}"/>
              </a:ext>
            </a:extLst>
          </p:cNvPr>
          <p:cNvSpPr txBox="1"/>
          <p:nvPr/>
        </p:nvSpPr>
        <p:spPr>
          <a:xfrm>
            <a:off x="410095" y="508061"/>
            <a:ext cx="5674821"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⑤町議会Ｑ＆Ａ</a:t>
            </a:r>
            <a:endParaRPr lang="ja-JP" altLang="en-US" sz="3600" dirty="0"/>
          </a:p>
        </p:txBody>
      </p:sp>
      <p:sp>
        <p:nvSpPr>
          <p:cNvPr id="8" name="テキスト ボックス 7">
            <a:extLst>
              <a:ext uri="{FF2B5EF4-FFF2-40B4-BE49-F238E27FC236}">
                <a16:creationId xmlns:a16="http://schemas.microsoft.com/office/drawing/2014/main" id="{19325E06-6671-481C-B605-EB498DC0BFE0}"/>
              </a:ext>
            </a:extLst>
          </p:cNvPr>
          <p:cNvSpPr txBox="1"/>
          <p:nvPr/>
        </p:nvSpPr>
        <p:spPr>
          <a:xfrm>
            <a:off x="1077488" y="1408640"/>
            <a:ext cx="1723549" cy="707886"/>
          </a:xfrm>
          <a:prstGeom prst="rect">
            <a:avLst/>
          </a:prstGeom>
          <a:noFill/>
        </p:spPr>
        <p:txBody>
          <a:bodyPr wrap="none" rtlCol="0">
            <a:spAutoFit/>
          </a:bodyPr>
          <a:lstStyle/>
          <a:p>
            <a:r>
              <a:rPr kumimoji="1" lang="ja-JP" altLang="en-US" sz="4000" u="sng" dirty="0">
                <a:effectLst>
                  <a:outerShdw blurRad="38100" dist="38100" dir="2700000" algn="tl">
                    <a:srgbClr val="000000">
                      <a:alpha val="43137"/>
                    </a:srgbClr>
                  </a:outerShdw>
                </a:effectLst>
              </a:rPr>
              <a:t>第１問</a:t>
            </a:r>
          </a:p>
        </p:txBody>
      </p:sp>
      <p:sp>
        <p:nvSpPr>
          <p:cNvPr id="9" name="テキスト ボックス 8">
            <a:extLst>
              <a:ext uri="{FF2B5EF4-FFF2-40B4-BE49-F238E27FC236}">
                <a16:creationId xmlns:a16="http://schemas.microsoft.com/office/drawing/2014/main" id="{983B5E71-25D7-4DFB-9582-D894B96C864F}"/>
              </a:ext>
            </a:extLst>
          </p:cNvPr>
          <p:cNvSpPr txBox="1"/>
          <p:nvPr/>
        </p:nvSpPr>
        <p:spPr>
          <a:xfrm>
            <a:off x="808201" y="2370774"/>
            <a:ext cx="10009471" cy="523220"/>
          </a:xfrm>
          <a:prstGeom prst="rect">
            <a:avLst/>
          </a:prstGeom>
          <a:noFill/>
        </p:spPr>
        <p:txBody>
          <a:bodyPr wrap="none" rtlCol="0">
            <a:spAutoFit/>
          </a:bodyPr>
          <a:lstStyle/>
          <a:p>
            <a:r>
              <a:rPr kumimoji="1" lang="ja-JP" altLang="en-US" sz="2800" dirty="0"/>
              <a:t>町議会の代表である議長・副議長はどのように選ばれるのかな？</a:t>
            </a:r>
            <a:endParaRPr kumimoji="1" lang="en-US" altLang="ja-JP" sz="2800" dirty="0"/>
          </a:p>
        </p:txBody>
      </p:sp>
      <p:sp>
        <p:nvSpPr>
          <p:cNvPr id="10" name="テキスト ボックス 9">
            <a:extLst>
              <a:ext uri="{FF2B5EF4-FFF2-40B4-BE49-F238E27FC236}">
                <a16:creationId xmlns:a16="http://schemas.microsoft.com/office/drawing/2014/main" id="{344EFDF1-65B9-4E91-9867-5C00C050A3E0}"/>
              </a:ext>
            </a:extLst>
          </p:cNvPr>
          <p:cNvSpPr txBox="1"/>
          <p:nvPr/>
        </p:nvSpPr>
        <p:spPr>
          <a:xfrm>
            <a:off x="3071664" y="3039217"/>
            <a:ext cx="6901248" cy="3007811"/>
          </a:xfrm>
          <a:prstGeom prst="rect">
            <a:avLst/>
          </a:prstGeom>
          <a:noFill/>
        </p:spPr>
        <p:txBody>
          <a:bodyPr wrap="none" rtlCol="0">
            <a:spAutoFit/>
          </a:bodyPr>
          <a:lstStyle/>
          <a:p>
            <a:pPr>
              <a:lnSpc>
                <a:spcPct val="150000"/>
              </a:lnSpc>
            </a:pPr>
            <a:r>
              <a:rPr kumimoji="1" lang="ja-JP" altLang="en-US" sz="4400" dirty="0">
                <a:solidFill>
                  <a:srgbClr val="002060"/>
                </a:solidFill>
              </a:rPr>
              <a:t>①町民が選挙で選ぶ</a:t>
            </a:r>
            <a:endParaRPr kumimoji="1" lang="en-US" altLang="ja-JP" sz="4400" dirty="0">
              <a:solidFill>
                <a:srgbClr val="002060"/>
              </a:solidFill>
            </a:endParaRPr>
          </a:p>
          <a:p>
            <a:pPr>
              <a:lnSpc>
                <a:spcPct val="150000"/>
              </a:lnSpc>
            </a:pPr>
            <a:r>
              <a:rPr kumimoji="1" lang="ja-JP" altLang="en-US" sz="4400" dirty="0">
                <a:solidFill>
                  <a:srgbClr val="FF0000"/>
                </a:solidFill>
              </a:rPr>
              <a:t>②町議会議員が選挙で選ぶ</a:t>
            </a:r>
            <a:endParaRPr kumimoji="1" lang="en-US" altLang="ja-JP" sz="4400" dirty="0">
              <a:solidFill>
                <a:srgbClr val="FF0000"/>
              </a:solidFill>
            </a:endParaRPr>
          </a:p>
          <a:p>
            <a:pPr>
              <a:lnSpc>
                <a:spcPct val="150000"/>
              </a:lnSpc>
            </a:pPr>
            <a:r>
              <a:rPr kumimoji="1" lang="ja-JP" altLang="en-US" sz="4400" dirty="0">
                <a:solidFill>
                  <a:srgbClr val="002060"/>
                </a:solidFill>
              </a:rPr>
              <a:t>③町長が選ぶ</a:t>
            </a:r>
          </a:p>
        </p:txBody>
      </p:sp>
      <p:pic>
        <p:nvPicPr>
          <p:cNvPr id="11" name="図 10" descr="挿絵, 抽象 が含まれている画像&#10;&#10;自動的に生成された説明">
            <a:extLst>
              <a:ext uri="{FF2B5EF4-FFF2-40B4-BE49-F238E27FC236}">
                <a16:creationId xmlns:a16="http://schemas.microsoft.com/office/drawing/2014/main" id="{6B31B51F-2865-495B-8E7A-E6204BAAD1B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6500" b="93800" l="9024" r="92683">
                        <a14:foregroundMark x1="49268" y1="31700" x2="49268" y2="31700"/>
                        <a14:foregroundMark x1="47683" y1="26700" x2="44878" y2="35800"/>
                        <a14:foregroundMark x1="42317" y1="34300" x2="42317" y2="34300"/>
                        <a14:foregroundMark x1="41098" y1="35400" x2="52195" y2="29600"/>
                        <a14:foregroundMark x1="52195" y1="29600" x2="58415" y2="34200"/>
                        <a14:foregroundMark x1="56098" y1="35600" x2="46220" y2="33200"/>
                        <a14:foregroundMark x1="46220" y1="33200" x2="46707" y2="31900"/>
                        <a14:foregroundMark x1="44634" y1="37400" x2="45366" y2="26400"/>
                        <a14:foregroundMark x1="45366" y1="26400" x2="53902" y2="29400"/>
                        <a14:foregroundMark x1="53902" y1="29400" x2="53902" y2="29500"/>
                        <a14:foregroundMark x1="49634" y1="25900" x2="46951" y2="21700"/>
                        <a14:foregroundMark x1="37805" y1="37800" x2="42073" y2="32900"/>
                        <a14:foregroundMark x1="19146" y1="67800" x2="17561" y2="67700"/>
                        <a14:foregroundMark x1="13780" y1="55900" x2="11707" y2="55600"/>
                        <a14:foregroundMark x1="10854" y1="54500" x2="12927" y2="56000"/>
                        <a14:foregroundMark x1="10244" y1="48900" x2="10244" y2="48900"/>
                        <a14:foregroundMark x1="43049" y1="83300" x2="43049" y2="83300"/>
                        <a14:foregroundMark x1="44146" y1="88200" x2="42805" y2="83100"/>
                        <a14:foregroundMark x1="67195" y1="91700" x2="60122" y2="86600"/>
                        <a14:foregroundMark x1="60122" y1="86600" x2="60732" y2="82800"/>
                        <a14:foregroundMark x1="41098" y1="93300" x2="32927" y2="92800"/>
                        <a14:foregroundMark x1="34512" y1="73700" x2="56220" y2="75100"/>
                        <a14:foregroundMark x1="56220" y1="75100" x2="66463" y2="73600"/>
                        <a14:foregroundMark x1="66463" y1="73600" x2="67927" y2="73800"/>
                        <a14:foregroundMark x1="22073" y1="61700" x2="24634" y2="61400"/>
                        <a14:foregroundMark x1="87561" y1="52700" x2="90244" y2="51400"/>
                        <a14:foregroundMark x1="92683" y1="52900" x2="90610" y2="51600"/>
                        <a14:foregroundMark x1="48780" y1="38100" x2="49878" y2="37700"/>
                        <a14:foregroundMark x1="51829" y1="61500" x2="51829" y2="61500"/>
                        <a14:foregroundMark x1="51951" y1="62100" x2="51707" y2="61300"/>
                        <a14:foregroundMark x1="35976" y1="9500" x2="37195" y2="10200"/>
                        <a14:foregroundMark x1="52317" y1="9200" x2="53659" y2="6900"/>
                        <a14:foregroundMark x1="44146" y1="6500" x2="45244" y2="6600"/>
                        <a14:foregroundMark x1="38780" y1="74000" x2="61951" y2="74700"/>
                        <a14:foregroundMark x1="91829" y1="51700" x2="86585" y2="54400"/>
                        <a14:foregroundMark x1="64146" y1="78300" x2="53659" y2="76700"/>
                        <a14:foregroundMark x1="53659" y1="76700" x2="42683" y2="78200"/>
                        <a14:foregroundMark x1="42683" y1="78200" x2="54756" y2="73100"/>
                        <a14:foregroundMark x1="54756" y1="73100" x2="66341" y2="73000"/>
                        <a14:foregroundMark x1="66341" y1="73000" x2="64146" y2="78500"/>
                        <a14:foregroundMark x1="68537" y1="71500" x2="67927" y2="78900"/>
                        <a14:foregroundMark x1="67927" y1="78900" x2="67805" y2="79000"/>
                        <a14:foregroundMark x1="34146" y1="71700" x2="42805" y2="74100"/>
                        <a14:foregroundMark x1="42805" y1="74100" x2="42805" y2="74100"/>
                        <a14:foregroundMark x1="41585" y1="74000" x2="41341" y2="78800"/>
                        <a14:foregroundMark x1="17805" y1="69200" x2="17561" y2="69000"/>
                        <a14:foregroundMark x1="9146" y1="53800" x2="9146" y2="54000"/>
                        <a14:foregroundMark x1="53171" y1="6500" x2="54756" y2="7500"/>
                        <a14:foregroundMark x1="72561" y1="93800" x2="66463" y2="9340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415480" y="4365104"/>
            <a:ext cx="2092645" cy="2552006"/>
          </a:xfrm>
          <a:prstGeom prst="rect">
            <a:avLst/>
          </a:prstGeom>
        </p:spPr>
      </p:pic>
      <p:sp>
        <p:nvSpPr>
          <p:cNvPr id="12" name="吹き出し: 角を丸めた四角形 11">
            <a:extLst>
              <a:ext uri="{FF2B5EF4-FFF2-40B4-BE49-F238E27FC236}">
                <a16:creationId xmlns:a16="http://schemas.microsoft.com/office/drawing/2014/main" id="{AEE659DB-8780-42DA-A4B8-32ADA7EF72D6}"/>
              </a:ext>
            </a:extLst>
          </p:cNvPr>
          <p:cNvSpPr/>
          <p:nvPr/>
        </p:nvSpPr>
        <p:spPr>
          <a:xfrm>
            <a:off x="6384032" y="493930"/>
            <a:ext cx="5555101" cy="3245192"/>
          </a:xfrm>
          <a:prstGeom prst="wedgeRoundRectCallout">
            <a:avLst>
              <a:gd name="adj1" fmla="val -71574"/>
              <a:gd name="adj2" fmla="val 64554"/>
              <a:gd name="adj3" fmla="val 16667"/>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rPr>
              <a:t>　議長と副議長は、全町議会議員の中から議員による選挙で一人ずつ選ばれます。</a:t>
            </a:r>
            <a:endParaRPr kumimoji="1" lang="en-US" altLang="ja-JP" sz="2400" dirty="0">
              <a:solidFill>
                <a:schemeClr val="tx1"/>
              </a:solidFill>
            </a:endParaRPr>
          </a:p>
          <a:p>
            <a:r>
              <a:rPr kumimoji="1" lang="ja-JP" altLang="en-US" sz="2400" dirty="0">
                <a:solidFill>
                  <a:schemeClr val="tx1"/>
                </a:solidFill>
              </a:rPr>
              <a:t>　議長は、議場で行われる話し合いの整理やまとめをし、町民から請願書や陳情書を受け取ります。</a:t>
            </a:r>
            <a:endParaRPr kumimoji="1" lang="en-US" altLang="ja-JP" sz="2400" dirty="0">
              <a:solidFill>
                <a:schemeClr val="tx1"/>
              </a:solidFill>
            </a:endParaRPr>
          </a:p>
          <a:p>
            <a:r>
              <a:rPr kumimoji="1" lang="ja-JP" altLang="en-US" sz="2400" dirty="0">
                <a:solidFill>
                  <a:schemeClr val="tx1"/>
                </a:solidFill>
              </a:rPr>
              <a:t>　副議長は、議長が欠席の際に議長の代わりをします。</a:t>
            </a:r>
          </a:p>
        </p:txBody>
      </p:sp>
      <p:sp>
        <p:nvSpPr>
          <p:cNvPr id="2" name="スライド番号プレースホルダー 1">
            <a:extLst>
              <a:ext uri="{FF2B5EF4-FFF2-40B4-BE49-F238E27FC236}">
                <a16:creationId xmlns:a16="http://schemas.microsoft.com/office/drawing/2014/main" id="{52DDDC6F-93C5-C40D-581F-2B172591F2F2}"/>
              </a:ext>
            </a:extLst>
          </p:cNvPr>
          <p:cNvSpPr>
            <a:spLocks noGrp="1"/>
          </p:cNvSpPr>
          <p:nvPr>
            <p:ph type="sldNum" sz="quarter" idx="12"/>
          </p:nvPr>
        </p:nvSpPr>
        <p:spPr>
          <a:xfrm>
            <a:off x="11353800" y="6381328"/>
            <a:ext cx="838200" cy="365125"/>
          </a:xfrm>
        </p:spPr>
        <p:txBody>
          <a:bodyPr/>
          <a:lstStyle/>
          <a:p>
            <a:pPr rtl="0"/>
            <a:fld id="{289D71E3-7D81-4C24-B9D8-6B108755C64C}" type="slidenum">
              <a:rPr lang="en-US" altLang="ja-JP" sz="3600" b="1" smtClean="0">
                <a:highlight>
                  <a:srgbClr val="00FF00"/>
                </a:highlight>
              </a:rPr>
              <a:t>18</a:t>
            </a:fld>
            <a:endParaRPr lang="ja-JP" altLang="en-US" sz="3600" b="1" dirty="0">
              <a:highlight>
                <a:srgbClr val="00FF00"/>
              </a:highlight>
            </a:endParaRPr>
          </a:p>
        </p:txBody>
      </p:sp>
    </p:spTree>
    <p:extLst>
      <p:ext uri="{BB962C8B-B14F-4D97-AF65-F5344CB8AC3E}">
        <p14:creationId xmlns:p14="http://schemas.microsoft.com/office/powerpoint/2010/main" val="303294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nodeType="afterEffect">
                                  <p:stCondLst>
                                    <p:cond delay="0"/>
                                  </p:stCondLst>
                                  <p:childTnLst>
                                    <p:animEffect transition="out" filter="fade">
                                      <p:cBhvr>
                                        <p:cTn id="6" dur="1000"/>
                                        <p:tgtEl>
                                          <p:spTgt spid="10">
                                            <p:txEl>
                                              <p:pRg st="0" end="0"/>
                                            </p:txEl>
                                          </p:spTgt>
                                        </p:tgtEl>
                                      </p:cBhvr>
                                    </p:animEffect>
                                    <p:anim calcmode="lin" valueType="num">
                                      <p:cBhvr>
                                        <p:cTn id="7" dur="1000"/>
                                        <p:tgtEl>
                                          <p:spTgt spid="10">
                                            <p:txEl>
                                              <p:pRg st="0" end="0"/>
                                            </p:txEl>
                                          </p:spTgt>
                                        </p:tgtEl>
                                        <p:attrNameLst>
                                          <p:attrName>ppt_x</p:attrName>
                                        </p:attrNameLst>
                                      </p:cBhvr>
                                      <p:tavLst>
                                        <p:tav tm="0">
                                          <p:val>
                                            <p:strVal val="ppt_x"/>
                                          </p:val>
                                        </p:tav>
                                        <p:tav tm="100000">
                                          <p:val>
                                            <p:strVal val="ppt_x"/>
                                          </p:val>
                                        </p:tav>
                                      </p:tavLst>
                                    </p:anim>
                                    <p:anim calcmode="lin" valueType="num">
                                      <p:cBhvr>
                                        <p:cTn id="8" dur="1000"/>
                                        <p:tgtEl>
                                          <p:spTgt spid="10">
                                            <p:txEl>
                                              <p:pRg st="0" end="0"/>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10">
                                            <p:txEl>
                                              <p:pRg st="0" end="0"/>
                                            </p:txEl>
                                          </p:spTgt>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10">
                                            <p:txEl>
                                              <p:pRg st="2" end="2"/>
                                            </p:txEl>
                                          </p:spTgt>
                                        </p:tgtEl>
                                      </p:cBhvr>
                                    </p:animEffect>
                                    <p:anim calcmode="lin" valueType="num">
                                      <p:cBhvr>
                                        <p:cTn id="12" dur="1000"/>
                                        <p:tgtEl>
                                          <p:spTgt spid="10">
                                            <p:txEl>
                                              <p:pRg st="2" end="2"/>
                                            </p:txEl>
                                          </p:spTgt>
                                        </p:tgtEl>
                                        <p:attrNameLst>
                                          <p:attrName>ppt_x</p:attrName>
                                        </p:attrNameLst>
                                      </p:cBhvr>
                                      <p:tavLst>
                                        <p:tav tm="0">
                                          <p:val>
                                            <p:strVal val="ppt_x"/>
                                          </p:val>
                                        </p:tav>
                                        <p:tav tm="100000">
                                          <p:val>
                                            <p:strVal val="ppt_x"/>
                                          </p:val>
                                        </p:tav>
                                      </p:tavLst>
                                    </p:anim>
                                    <p:anim calcmode="lin" valueType="num">
                                      <p:cBhvr>
                                        <p:cTn id="13" dur="1000"/>
                                        <p:tgtEl>
                                          <p:spTgt spid="10">
                                            <p:txEl>
                                              <p:pRg st="2" end="2"/>
                                            </p:txEl>
                                          </p:spTgt>
                                        </p:tgtEl>
                                        <p:attrNameLst>
                                          <p:attrName>ppt_y</p:attrName>
                                        </p:attrNameLst>
                                      </p:cBhvr>
                                      <p:tavLst>
                                        <p:tav tm="0">
                                          <p:val>
                                            <p:strVal val="ppt_y"/>
                                          </p:val>
                                        </p:tav>
                                        <p:tav tm="100000">
                                          <p:val>
                                            <p:strVal val="ppt_y+.1"/>
                                          </p:val>
                                        </p:tav>
                                      </p:tavLst>
                                    </p:anim>
                                    <p:set>
                                      <p:cBhvr>
                                        <p:cTn id="14" dur="1" fill="hold">
                                          <p:stCondLst>
                                            <p:cond delay="999"/>
                                          </p:stCondLst>
                                        </p:cTn>
                                        <p:tgtEl>
                                          <p:spTgt spid="10">
                                            <p:txEl>
                                              <p:pRg st="2" end="2"/>
                                            </p:txEl>
                                          </p:spTgt>
                                        </p:tgtEl>
                                        <p:attrNameLst>
                                          <p:attrName>style.visibility</p:attrName>
                                        </p:attrNameLst>
                                      </p:cBhvr>
                                      <p:to>
                                        <p:strVal val="hidden"/>
                                      </p:to>
                                    </p:set>
                                  </p:childTnLst>
                                </p:cTn>
                              </p:par>
                              <p:par>
                                <p:cTn id="15" presetID="42" presetClass="path" presetSubtype="0" accel="50000" decel="50000" fill="hold" nodeType="withEffect">
                                  <p:stCondLst>
                                    <p:cond delay="0"/>
                                  </p:stCondLst>
                                  <p:childTnLst>
                                    <p:animMotion origin="layout" path="M 1.11022E-16 7.40741E-7 L -0.11289 -0.16782 " pathEditMode="relative" rAng="0" ptsTypes="AA">
                                      <p:cBhvr>
                                        <p:cTn id="16" dur="2000" fill="hold"/>
                                        <p:tgtEl>
                                          <p:spTgt spid="10">
                                            <p:txEl>
                                              <p:pRg st="1" end="1"/>
                                            </p:txEl>
                                          </p:spTgt>
                                        </p:tgtEl>
                                        <p:attrNameLst>
                                          <p:attrName>ppt_x</p:attrName>
                                          <p:attrName>ppt_y</p:attrName>
                                        </p:attrNameLst>
                                      </p:cBhvr>
                                      <p:rCtr x="-5651" y="-8403"/>
                                    </p:animMotion>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BD90ABFA-561A-4F51-B777-4E810C5E95B4}"/>
              </a:ext>
            </a:extLst>
          </p:cNvPr>
          <p:cNvSpPr txBox="1"/>
          <p:nvPr/>
        </p:nvSpPr>
        <p:spPr>
          <a:xfrm>
            <a:off x="421179" y="480352"/>
            <a:ext cx="5674821"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⑤町議会Ｑ＆Ａ</a:t>
            </a:r>
            <a:endParaRPr lang="ja-JP" altLang="en-US" sz="3600" dirty="0"/>
          </a:p>
        </p:txBody>
      </p:sp>
      <p:sp>
        <p:nvSpPr>
          <p:cNvPr id="7" name="テキスト ボックス 6">
            <a:extLst>
              <a:ext uri="{FF2B5EF4-FFF2-40B4-BE49-F238E27FC236}">
                <a16:creationId xmlns:a16="http://schemas.microsoft.com/office/drawing/2014/main" id="{8227343A-82DF-412D-A44E-C1EE8A9278F9}"/>
              </a:ext>
            </a:extLst>
          </p:cNvPr>
          <p:cNvSpPr txBox="1"/>
          <p:nvPr/>
        </p:nvSpPr>
        <p:spPr>
          <a:xfrm>
            <a:off x="1088572" y="1380931"/>
            <a:ext cx="1561646" cy="707886"/>
          </a:xfrm>
          <a:prstGeom prst="rect">
            <a:avLst/>
          </a:prstGeom>
          <a:noFill/>
        </p:spPr>
        <p:txBody>
          <a:bodyPr wrap="none" rtlCol="0">
            <a:spAutoFit/>
          </a:bodyPr>
          <a:lstStyle/>
          <a:p>
            <a:r>
              <a:rPr kumimoji="1" lang="ja-JP" altLang="en-US" sz="4000" u="sng" dirty="0">
                <a:effectLst>
                  <a:outerShdw blurRad="38100" dist="38100" dir="2700000" algn="tl">
                    <a:srgbClr val="000000">
                      <a:alpha val="43137"/>
                    </a:srgbClr>
                  </a:outerShdw>
                </a:effectLst>
              </a:rPr>
              <a:t>第２問</a:t>
            </a:r>
          </a:p>
        </p:txBody>
      </p:sp>
      <p:sp>
        <p:nvSpPr>
          <p:cNvPr id="8" name="テキスト ボックス 7">
            <a:extLst>
              <a:ext uri="{FF2B5EF4-FFF2-40B4-BE49-F238E27FC236}">
                <a16:creationId xmlns:a16="http://schemas.microsoft.com/office/drawing/2014/main" id="{348DBEAA-60FF-468B-BE53-FCCAA1DB7288}"/>
              </a:ext>
            </a:extLst>
          </p:cNvPr>
          <p:cNvSpPr txBox="1"/>
          <p:nvPr/>
        </p:nvSpPr>
        <p:spPr>
          <a:xfrm>
            <a:off x="819285" y="2343065"/>
            <a:ext cx="11365612" cy="954107"/>
          </a:xfrm>
          <a:prstGeom prst="rect">
            <a:avLst/>
          </a:prstGeom>
          <a:noFill/>
        </p:spPr>
        <p:txBody>
          <a:bodyPr wrap="none" rtlCol="0">
            <a:spAutoFit/>
          </a:bodyPr>
          <a:lstStyle/>
          <a:p>
            <a:r>
              <a:rPr kumimoji="1" lang="ja-JP" altLang="en-US" sz="2800" dirty="0"/>
              <a:t>町議会議員は、町民の中から選挙で選ばれるけど、何歳から投票できる？</a:t>
            </a:r>
            <a:endParaRPr kumimoji="1" lang="en-US" altLang="ja-JP" sz="2800" dirty="0"/>
          </a:p>
          <a:p>
            <a:endParaRPr kumimoji="1" lang="ja-JP" altLang="en-US" sz="2800" dirty="0"/>
          </a:p>
        </p:txBody>
      </p:sp>
      <p:sp>
        <p:nvSpPr>
          <p:cNvPr id="9" name="テキスト ボックス 8">
            <a:extLst>
              <a:ext uri="{FF2B5EF4-FFF2-40B4-BE49-F238E27FC236}">
                <a16:creationId xmlns:a16="http://schemas.microsoft.com/office/drawing/2014/main" id="{734B08DD-8303-4EC8-9B89-085D79DBD41A}"/>
              </a:ext>
            </a:extLst>
          </p:cNvPr>
          <p:cNvSpPr txBox="1"/>
          <p:nvPr/>
        </p:nvSpPr>
        <p:spPr>
          <a:xfrm>
            <a:off x="3971377" y="2780928"/>
            <a:ext cx="2515432" cy="3670492"/>
          </a:xfrm>
          <a:prstGeom prst="rect">
            <a:avLst/>
          </a:prstGeom>
          <a:noFill/>
        </p:spPr>
        <p:txBody>
          <a:bodyPr wrap="none" rtlCol="0">
            <a:spAutoFit/>
          </a:bodyPr>
          <a:lstStyle/>
          <a:p>
            <a:pPr>
              <a:lnSpc>
                <a:spcPct val="150000"/>
              </a:lnSpc>
            </a:pPr>
            <a:r>
              <a:rPr kumimoji="1" lang="ja-JP" altLang="en-US" sz="5400" dirty="0">
                <a:solidFill>
                  <a:srgbClr val="002060"/>
                </a:solidFill>
              </a:rPr>
              <a:t>①１８歳</a:t>
            </a:r>
            <a:endParaRPr kumimoji="1" lang="en-US" altLang="ja-JP" sz="5400" dirty="0">
              <a:solidFill>
                <a:srgbClr val="002060"/>
              </a:solidFill>
            </a:endParaRPr>
          </a:p>
          <a:p>
            <a:pPr>
              <a:lnSpc>
                <a:spcPct val="150000"/>
              </a:lnSpc>
            </a:pPr>
            <a:r>
              <a:rPr kumimoji="1" lang="ja-JP" altLang="en-US" sz="5400" dirty="0">
                <a:solidFill>
                  <a:srgbClr val="002060"/>
                </a:solidFill>
              </a:rPr>
              <a:t>②２０歳</a:t>
            </a:r>
            <a:endParaRPr kumimoji="1" lang="en-US" altLang="ja-JP" sz="5400" dirty="0">
              <a:solidFill>
                <a:srgbClr val="002060"/>
              </a:solidFill>
            </a:endParaRPr>
          </a:p>
          <a:p>
            <a:pPr>
              <a:lnSpc>
                <a:spcPct val="150000"/>
              </a:lnSpc>
            </a:pPr>
            <a:r>
              <a:rPr kumimoji="1" lang="ja-JP" altLang="en-US" sz="5400" dirty="0">
                <a:solidFill>
                  <a:srgbClr val="002060"/>
                </a:solidFill>
              </a:rPr>
              <a:t>③２５歳</a:t>
            </a:r>
          </a:p>
        </p:txBody>
      </p:sp>
      <p:sp>
        <p:nvSpPr>
          <p:cNvPr id="2" name="スライド番号プレースホルダー 1">
            <a:extLst>
              <a:ext uri="{FF2B5EF4-FFF2-40B4-BE49-F238E27FC236}">
                <a16:creationId xmlns:a16="http://schemas.microsoft.com/office/drawing/2014/main" id="{A49BBE36-5305-6B10-0F8C-B120D4B1B452}"/>
              </a:ext>
            </a:extLst>
          </p:cNvPr>
          <p:cNvSpPr>
            <a:spLocks noGrp="1"/>
          </p:cNvSpPr>
          <p:nvPr>
            <p:ph type="sldNum" sz="quarter" idx="12"/>
          </p:nvPr>
        </p:nvSpPr>
        <p:spPr>
          <a:xfrm>
            <a:off x="11353800" y="6381328"/>
            <a:ext cx="838200" cy="365125"/>
          </a:xfrm>
        </p:spPr>
        <p:txBody>
          <a:bodyPr/>
          <a:lstStyle/>
          <a:p>
            <a:pPr rtl="0"/>
            <a:fld id="{289D71E3-7D81-4C24-B9D8-6B108755C64C}" type="slidenum">
              <a:rPr lang="en-US" altLang="ja-JP" sz="3600" b="1" smtClean="0">
                <a:highlight>
                  <a:srgbClr val="00FF00"/>
                </a:highlight>
              </a:rPr>
              <a:t>19</a:t>
            </a:fld>
            <a:endParaRPr lang="ja-JP" altLang="en-US" sz="3600" b="1" dirty="0">
              <a:highlight>
                <a:srgbClr val="00FF00"/>
              </a:highlight>
            </a:endParaRPr>
          </a:p>
        </p:txBody>
      </p:sp>
    </p:spTree>
    <p:extLst>
      <p:ext uri="{BB962C8B-B14F-4D97-AF65-F5344CB8AC3E}">
        <p14:creationId xmlns:p14="http://schemas.microsoft.com/office/powerpoint/2010/main" val="104194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fade">
                                      <p:cBhvr>
                                        <p:cTn id="20" dur="500"/>
                                        <p:tgtEl>
                                          <p:spTgt spid="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fade">
                                      <p:cBhvr>
                                        <p:cTn id="25"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C39734D-F894-4BB2-AA0D-C1BB8CF2ADD7}"/>
              </a:ext>
            </a:extLst>
          </p:cNvPr>
          <p:cNvSpPr txBox="1"/>
          <p:nvPr/>
        </p:nvSpPr>
        <p:spPr>
          <a:xfrm>
            <a:off x="321426" y="472309"/>
            <a:ext cx="10294092"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①町議会って何？　～町議会のしくみ～</a:t>
            </a:r>
            <a:endParaRPr lang="ja-JP" altLang="en-US" sz="3600" dirty="0"/>
          </a:p>
        </p:txBody>
      </p:sp>
      <p:pic>
        <p:nvPicPr>
          <p:cNvPr id="16" name="図 15" descr="テーブル が含まれている画像&#10;&#10;自動的に生成された説明">
            <a:extLst>
              <a:ext uri="{FF2B5EF4-FFF2-40B4-BE49-F238E27FC236}">
                <a16:creationId xmlns:a16="http://schemas.microsoft.com/office/drawing/2014/main" id="{18ED3F8A-E505-40F8-8373-70E51D2BA0E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485" b="99949" l="0" r="98975">
                        <a14:foregroundMark x1="29838" y1="80748" x2="29176" y2="89299"/>
                        <a14:foregroundMark x1="29176" y1="89299" x2="30996" y2="94572"/>
                        <a14:foregroundMark x1="8998" y1="31029" x2="8369" y2="36047"/>
                        <a14:foregroundMark x1="8568" y1="31336" x2="8733" y2="22990"/>
                        <a14:foregroundMark x1="8733" y1="22990" x2="7377" y2="20328"/>
                        <a14:foregroundMark x1="14456" y1="16180" x2="19054" y2="10548"/>
                        <a14:foregroundMark x1="19054" y1="10548" x2="16209" y2="11470"/>
                        <a14:foregroundMark x1="19782" y1="6452" x2="10486" y2="8244"/>
                        <a14:foregroundMark x1="10486" y1="8244" x2="11247" y2="17512"/>
                        <a14:foregroundMark x1="11247" y1="17512" x2="20973" y2="18792"/>
                        <a14:foregroundMark x1="20973" y1="18792" x2="24677" y2="11060"/>
                        <a14:foregroundMark x1="24677" y1="11060" x2="23553" y2="6247"/>
                        <a14:foregroundMark x1="5954" y1="26831" x2="66" y2="28827"/>
                        <a14:foregroundMark x1="66" y1="28827" x2="66" y2="28827"/>
                        <a14:foregroundMark x1="8865" y1="27445" x2="14820" y2="28264"/>
                        <a14:foregroundMark x1="14820" y1="28264" x2="16077" y2="29032"/>
                        <a14:foregroundMark x1="7822" y1="39119" x2="8038" y2="44496"/>
                        <a14:foregroundMark x1="7575" y1="32975" x2="7797" y2="38505"/>
                        <a14:foregroundMark x1="9461" y1="38880" x2="9461" y2="44700"/>
                        <a14:foregroundMark x1="7708" y1="45622" x2="7972" y2="45725"/>
                        <a14:foregroundMark x1="8667" y1="44496" x2="9395" y2="45520"/>
                        <a14:foregroundMark x1="36123" y1="23144" x2="36917" y2="41987"/>
                        <a14:foregroundMark x1="36917" y1="41987" x2="39133" y2="29288"/>
                        <a14:foregroundMark x1="39133" y1="29288" x2="42243" y2="22734"/>
                        <a14:foregroundMark x1="42243" y1="22734" x2="42276" y2="20584"/>
                        <a14:foregroundMark x1="33907" y1="35177" x2="33907" y2="35177"/>
                        <a14:foregroundMark x1="41581" y1="20686" x2="41581" y2="20686"/>
                        <a14:foregroundMark x1="41647" y1="19713" x2="41647" y2="21096"/>
                        <a14:foregroundMark x1="38406" y1="22529" x2="37810" y2="25550"/>
                        <a14:foregroundMark x1="39166" y1="20225" x2="39233" y2="24014"/>
                        <a14:foregroundMark x1="40324" y1="20584" x2="40324" y2="20584"/>
                        <a14:foregroundMark x1="42011" y1="19611" x2="42011" y2="19611"/>
                        <a14:foregroundMark x1="42342" y1="19611" x2="42342" y2="19611"/>
                        <a14:foregroundMark x1="41879" y1="19201" x2="41879" y2="19201"/>
                        <a14:foregroundMark x1="41515" y1="19406" x2="41515" y2="19406"/>
                        <a14:foregroundMark x1="42474" y1="19304" x2="42474" y2="19304"/>
                        <a14:foregroundMark x1="43268" y1="10753" x2="49223" y2="14132"/>
                        <a14:foregroundMark x1="49223" y1="14132" x2="50976" y2="9677"/>
                        <a14:foregroundMark x1="45187" y1="23502" x2="45187" y2="23502"/>
                        <a14:foregroundMark x1="44889" y1="24219" x2="44889" y2="24219"/>
                        <a14:foregroundMark x1="65233" y1="26114" x2="70030" y2="20379"/>
                        <a14:foregroundMark x1="70030" y1="20379" x2="70625" y2="22222"/>
                        <a14:foregroundMark x1="64539" y1="21301" x2="64539" y2="21301"/>
                        <a14:foregroundMark x1="63678" y1="20225" x2="63678" y2="20225"/>
                        <a14:foregroundMark x1="63480" y1="20020" x2="63480" y2="20020"/>
                        <a14:foregroundMark x1="64075" y1="20020" x2="64075" y2="20020"/>
                        <a14:foregroundMark x1="64869" y1="20584" x2="64869" y2="20584"/>
                        <a14:foregroundMark x1="69401" y1="27752" x2="69401" y2="27752"/>
                        <a14:foregroundMark x1="70294" y1="28725" x2="70294" y2="28725"/>
                        <a14:foregroundMark x1="66490" y1="26728" x2="69732" y2="35228"/>
                        <a14:foregroundMark x1="69732" y1="35228" x2="69732" y2="43676"/>
                        <a14:foregroundMark x1="70890" y1="30159" x2="70890" y2="40809"/>
                        <a14:foregroundMark x1="73040" y1="35689" x2="73040" y2="35689"/>
                        <a14:foregroundMark x1="73536" y1="35791" x2="73536" y2="35791"/>
                        <a14:foregroundMark x1="71981" y1="13569" x2="81475" y2="11777"/>
                        <a14:foregroundMark x1="81475" y1="11777" x2="80483" y2="9370"/>
                        <a14:foregroundMark x1="9924" y1="1741" x2="9924" y2="1741"/>
                        <a14:foregroundMark x1="9527" y1="1536" x2="9527" y2="1536"/>
                        <a14:foregroundMark x1="34436" y1="35586" x2="34436" y2="35586"/>
                        <a14:foregroundMark x1="75157" y1="24629" x2="75157" y2="24629"/>
                        <a14:foregroundMark x1="75620" y1="23912" x2="75620" y2="23912"/>
                        <a14:foregroundMark x1="34502" y1="74347" x2="34502" y2="74347"/>
                        <a14:foregroundMark x1="34965" y1="74603" x2="34304" y2="74245"/>
                        <a14:foregroundMark x1="27688" y1="84946" x2="26331" y2="89964"/>
                        <a14:foregroundMark x1="26464" y1="90579" x2="26464" y2="90579"/>
                        <a14:foregroundMark x1="26133" y1="90886" x2="26133" y2="90886"/>
                        <a14:foregroundMark x1="26001" y1="89964" x2="26001" y2="89964"/>
                        <a14:foregroundMark x1="29507" y1="94726" x2="29507" y2="99437"/>
                        <a14:foregroundMark x1="30400" y1="95187" x2="30334" y2="99949"/>
                        <a14:foregroundMark x1="34304" y1="74603" x2="33973" y2="74910"/>
                        <a14:foregroundMark x1="33973" y1="74910" x2="34304" y2="74808"/>
                        <a14:foregroundMark x1="34502" y1="74398" x2="34502" y2="74398"/>
                        <a14:foregroundMark x1="34502" y1="74040" x2="34502" y2="74040"/>
                        <a14:foregroundMark x1="22957" y1="77419" x2="22957" y2="77419"/>
                        <a14:foregroundMark x1="24247" y1="78341" x2="24247" y2="78341"/>
                        <a14:foregroundMark x1="24049" y1="78341" x2="23288" y2="77931"/>
                        <a14:foregroundMark x1="59907" y1="80236" x2="53060" y2="82232"/>
                        <a14:foregroundMark x1="68343" y1="82949" x2="68343" y2="82949"/>
                        <a14:foregroundMark x1="68111" y1="82232" x2="68475" y2="82642"/>
                        <a14:foregroundMark x1="84453" y1="71531" x2="78961" y2="66667"/>
                        <a14:foregroundMark x1="78961" y1="66667" x2="85147" y2="60983"/>
                        <a14:foregroundMark x1="85147" y1="60983" x2="87033" y2="62878"/>
                        <a14:foregroundMark x1="94376" y1="74501" x2="94575" y2="74040"/>
                        <a14:foregroundMark x1="88786" y1="71787" x2="92756" y2="78955"/>
                        <a14:foregroundMark x1="92756" y1="78955" x2="95203" y2="95904"/>
                        <a14:foregroundMark x1="95203" y1="95904" x2="95203" y2="95904"/>
                        <a14:foregroundMark x1="98445" y1="70917" x2="98975" y2="70097"/>
                        <a14:foregroundMark x1="9725" y1="35433" x2="9692" y2="37225"/>
                        <a14:foregroundMark x1="9362" y1="35893" x2="9759" y2="36969"/>
                        <a14:foregroundMark x1="10288" y1="37686" x2="10288" y2="37686"/>
                        <a14:foregroundMark x1="10122" y1="36815" x2="10255" y2="37378"/>
                        <a14:foregroundMark x1="10255" y1="37737" x2="10354" y2="37942"/>
                        <a14:foregroundMark x1="10354" y1="37890" x2="10387" y2="38146"/>
                        <a14:foregroundMark x1="9527" y1="41116" x2="9527" y2="41987"/>
                        <a14:backgroundMark x1="40317" y1="21673" x2="40589" y2="20891"/>
                        <a14:backgroundMark x1="38968" y1="25550" x2="39506" y2="24003"/>
                        <a14:backgroundMark x1="12835" y1="22427" x2="12603" y2="22478"/>
                        <a14:backgroundMark x1="13364" y1="24731" x2="13364" y2="24731"/>
                        <a14:backgroundMark x1="14489" y1="24219" x2="13166" y2="24680"/>
                        <a14:backgroundMark x1="8501" y1="38505" x2="8501" y2="39119"/>
                        <a14:backgroundMark x1="9593" y1="40963" x2="9428" y2="44342"/>
                        <a14:backgroundMark x1="10487" y1="38116" x2="13033" y2="43728"/>
                        <a14:backgroundMark x1="13033" y1="43728" x2="13033" y2="43881"/>
                      </a14:backgroundRemoval>
                    </a14:imgEffect>
                  </a14:imgLayer>
                </a14:imgProps>
              </a:ext>
            </a:extLst>
          </a:blip>
          <a:srcRect l="-1922" r="68231" b="49841"/>
          <a:stretch/>
        </p:blipFill>
        <p:spPr>
          <a:xfrm>
            <a:off x="4258653" y="2617441"/>
            <a:ext cx="4302252" cy="4137982"/>
          </a:xfrm>
          <a:prstGeom prst="rect">
            <a:avLst/>
          </a:prstGeom>
        </p:spPr>
      </p:pic>
      <p:pic>
        <p:nvPicPr>
          <p:cNvPr id="17" name="図 16" descr="テーブル が含まれている画像&#10;&#10;自動的に生成された説明">
            <a:extLst>
              <a:ext uri="{FF2B5EF4-FFF2-40B4-BE49-F238E27FC236}">
                <a16:creationId xmlns:a16="http://schemas.microsoft.com/office/drawing/2014/main" id="{947AE494-F3C0-48C0-A88E-B2D4814CDB4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485" b="99949" l="0" r="98975">
                        <a14:foregroundMark x1="29838" y1="80748" x2="29176" y2="89299"/>
                        <a14:foregroundMark x1="29176" y1="89299" x2="30996" y2="94572"/>
                        <a14:foregroundMark x1="8998" y1="31029" x2="8369" y2="36047"/>
                        <a14:foregroundMark x1="8568" y1="31336" x2="8733" y2="22990"/>
                        <a14:foregroundMark x1="8733" y1="22990" x2="7377" y2="20328"/>
                        <a14:foregroundMark x1="14456" y1="16180" x2="19054" y2="10548"/>
                        <a14:foregroundMark x1="19054" y1="10548" x2="16209" y2="11470"/>
                        <a14:foregroundMark x1="19782" y1="6452" x2="10486" y2="8244"/>
                        <a14:foregroundMark x1="10486" y1="8244" x2="11247" y2="17512"/>
                        <a14:foregroundMark x1="11247" y1="17512" x2="20973" y2="18792"/>
                        <a14:foregroundMark x1="20973" y1="18792" x2="24677" y2="11060"/>
                        <a14:foregroundMark x1="24677" y1="11060" x2="23553" y2="6247"/>
                        <a14:foregroundMark x1="5954" y1="26831" x2="66" y2="28827"/>
                        <a14:foregroundMark x1="66" y1="28827" x2="66" y2="28827"/>
                        <a14:foregroundMark x1="8865" y1="27445" x2="14820" y2="28264"/>
                        <a14:foregroundMark x1="14820" y1="28264" x2="16077" y2="29032"/>
                        <a14:foregroundMark x1="7822" y1="39119" x2="8038" y2="44496"/>
                        <a14:foregroundMark x1="7575" y1="32975" x2="7797" y2="38505"/>
                        <a14:foregroundMark x1="9461" y1="38880" x2="9461" y2="44700"/>
                        <a14:foregroundMark x1="7708" y1="45622" x2="7972" y2="45725"/>
                        <a14:foregroundMark x1="8667" y1="44496" x2="9395" y2="45520"/>
                        <a14:foregroundMark x1="36123" y1="23144" x2="36917" y2="41987"/>
                        <a14:foregroundMark x1="36917" y1="41987" x2="39133" y2="29288"/>
                        <a14:foregroundMark x1="39133" y1="29288" x2="42243" y2="22734"/>
                        <a14:foregroundMark x1="42243" y1="22734" x2="42276" y2="20584"/>
                        <a14:foregroundMark x1="33907" y1="35177" x2="33907" y2="35177"/>
                        <a14:foregroundMark x1="41581" y1="20686" x2="41581" y2="20686"/>
                        <a14:foregroundMark x1="41647" y1="19713" x2="41647" y2="21096"/>
                        <a14:foregroundMark x1="38406" y1="22529" x2="37810" y2="25550"/>
                        <a14:foregroundMark x1="39166" y1="20225" x2="39233" y2="24014"/>
                        <a14:foregroundMark x1="40324" y1="20584" x2="40324" y2="20584"/>
                        <a14:foregroundMark x1="42011" y1="19611" x2="42011" y2="19611"/>
                        <a14:foregroundMark x1="42342" y1="19611" x2="42342" y2="19611"/>
                        <a14:foregroundMark x1="41879" y1="19201" x2="41879" y2="19201"/>
                        <a14:foregroundMark x1="41515" y1="19406" x2="41515" y2="19406"/>
                        <a14:foregroundMark x1="42474" y1="19304" x2="42474" y2="19304"/>
                        <a14:foregroundMark x1="43268" y1="10753" x2="49223" y2="14132"/>
                        <a14:foregroundMark x1="49223" y1="14132" x2="50976" y2="9677"/>
                        <a14:foregroundMark x1="45187" y1="23502" x2="45187" y2="23502"/>
                        <a14:foregroundMark x1="44889" y1="24219" x2="44889" y2="24219"/>
                        <a14:foregroundMark x1="65233" y1="26114" x2="70030" y2="20379"/>
                        <a14:foregroundMark x1="70030" y1="20379" x2="70625" y2="22222"/>
                        <a14:foregroundMark x1="64539" y1="21301" x2="64539" y2="21301"/>
                        <a14:foregroundMark x1="63678" y1="20225" x2="63678" y2="20225"/>
                        <a14:foregroundMark x1="63480" y1="20020" x2="63480" y2="20020"/>
                        <a14:foregroundMark x1="64075" y1="20020" x2="64075" y2="20020"/>
                        <a14:foregroundMark x1="64869" y1="20584" x2="64869" y2="20584"/>
                        <a14:foregroundMark x1="69401" y1="27752" x2="69401" y2="27752"/>
                        <a14:foregroundMark x1="70294" y1="28725" x2="70294" y2="28725"/>
                        <a14:foregroundMark x1="66490" y1="26728" x2="69732" y2="35228"/>
                        <a14:foregroundMark x1="69732" y1="35228" x2="69732" y2="43676"/>
                        <a14:foregroundMark x1="70890" y1="30159" x2="70890" y2="40809"/>
                        <a14:foregroundMark x1="73040" y1="35689" x2="73040" y2="35689"/>
                        <a14:foregroundMark x1="73536" y1="35791" x2="73536" y2="35791"/>
                        <a14:foregroundMark x1="71981" y1="13569" x2="81475" y2="11777"/>
                        <a14:foregroundMark x1="81475" y1="11777" x2="80483" y2="9370"/>
                        <a14:foregroundMark x1="9924" y1="1741" x2="9924" y2="1741"/>
                        <a14:foregroundMark x1="9527" y1="1536" x2="9527" y2="1536"/>
                        <a14:foregroundMark x1="34436" y1="35586" x2="34436" y2="35586"/>
                        <a14:foregroundMark x1="75157" y1="24629" x2="75157" y2="24629"/>
                        <a14:foregroundMark x1="75620" y1="23912" x2="75620" y2="23912"/>
                        <a14:foregroundMark x1="34502" y1="74347" x2="34502" y2="74347"/>
                        <a14:foregroundMark x1="34965" y1="74603" x2="34304" y2="74245"/>
                        <a14:foregroundMark x1="27688" y1="84946" x2="26331" y2="89964"/>
                        <a14:foregroundMark x1="26464" y1="90579" x2="26464" y2="90579"/>
                        <a14:foregroundMark x1="26133" y1="90886" x2="26133" y2="90886"/>
                        <a14:foregroundMark x1="26001" y1="89964" x2="26001" y2="89964"/>
                        <a14:foregroundMark x1="29507" y1="94726" x2="29507" y2="99437"/>
                        <a14:foregroundMark x1="30400" y1="95187" x2="30334" y2="99949"/>
                        <a14:foregroundMark x1="34304" y1="74603" x2="33973" y2="74910"/>
                        <a14:foregroundMark x1="33973" y1="74910" x2="34304" y2="74808"/>
                        <a14:foregroundMark x1="34502" y1="74398" x2="34502" y2="74398"/>
                        <a14:foregroundMark x1="34502" y1="74040" x2="34502" y2="74040"/>
                        <a14:foregroundMark x1="22957" y1="77419" x2="22957" y2="77419"/>
                        <a14:foregroundMark x1="24247" y1="78341" x2="24247" y2="78341"/>
                        <a14:foregroundMark x1="24049" y1="78341" x2="23288" y2="77931"/>
                        <a14:foregroundMark x1="59907" y1="80236" x2="53060" y2="82232"/>
                        <a14:foregroundMark x1="68343" y1="82949" x2="68343" y2="82949"/>
                        <a14:foregroundMark x1="68111" y1="82232" x2="68475" y2="82642"/>
                        <a14:foregroundMark x1="84453" y1="71531" x2="78961" y2="66667"/>
                        <a14:foregroundMark x1="78961" y1="66667" x2="85147" y2="60983"/>
                        <a14:foregroundMark x1="85147" y1="60983" x2="87033" y2="62878"/>
                        <a14:foregroundMark x1="94376" y1="74501" x2="94575" y2="74040"/>
                        <a14:foregroundMark x1="88786" y1="71787" x2="92756" y2="78955"/>
                        <a14:foregroundMark x1="92756" y1="78955" x2="95203" y2="95904"/>
                        <a14:foregroundMark x1="95203" y1="95904" x2="95203" y2="95904"/>
                        <a14:foregroundMark x1="98445" y1="70917" x2="98975" y2="70097"/>
                        <a14:foregroundMark x1="9725" y1="35433" x2="9692" y2="37225"/>
                        <a14:foregroundMark x1="9362" y1="35893" x2="9759" y2="36969"/>
                        <a14:foregroundMark x1="10288" y1="37686" x2="10288" y2="37686"/>
                        <a14:foregroundMark x1="10122" y1="36815" x2="10255" y2="37378"/>
                        <a14:foregroundMark x1="10255" y1="37737" x2="10354" y2="37942"/>
                        <a14:foregroundMark x1="10354" y1="37890" x2="10387" y2="38146"/>
                        <a14:foregroundMark x1="9527" y1="41116" x2="9527" y2="41987"/>
                        <a14:backgroundMark x1="40317" y1="21673" x2="40589" y2="20891"/>
                        <a14:backgroundMark x1="38968" y1="25550" x2="39506" y2="24003"/>
                        <a14:backgroundMark x1="12835" y1="22427" x2="12603" y2="22478"/>
                        <a14:backgroundMark x1="13364" y1="24731" x2="13364" y2="24731"/>
                        <a14:backgroundMark x1="14489" y1="24219" x2="13166" y2="24680"/>
                        <a14:backgroundMark x1="8501" y1="38505" x2="8501" y2="39119"/>
                        <a14:backgroundMark x1="9593" y1="40963" x2="9428" y2="44342"/>
                        <a14:backgroundMark x1="10487" y1="38116" x2="13033" y2="43728"/>
                        <a14:backgroundMark x1="13033" y1="43728" x2="13033" y2="43881"/>
                      </a14:backgroundRemoval>
                    </a14:imgEffect>
                  </a14:imgLayer>
                </a14:imgProps>
              </a:ext>
            </a:extLst>
          </a:blip>
          <a:srcRect l="30463" r="38170" b="50000"/>
          <a:stretch/>
        </p:blipFill>
        <p:spPr>
          <a:xfrm>
            <a:off x="7752184" y="2232272"/>
            <a:ext cx="4158990" cy="4523151"/>
          </a:xfrm>
          <a:prstGeom prst="rect">
            <a:avLst/>
          </a:prstGeom>
        </p:spPr>
      </p:pic>
      <p:pic>
        <p:nvPicPr>
          <p:cNvPr id="18" name="図 17" descr="テーブル が含まれている画像&#10;&#10;自動的に生成された説明">
            <a:extLst>
              <a:ext uri="{FF2B5EF4-FFF2-40B4-BE49-F238E27FC236}">
                <a16:creationId xmlns:a16="http://schemas.microsoft.com/office/drawing/2014/main" id="{1D6EBC8E-FFBD-4B69-A984-7DCDC0CD585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485" b="99949" l="0" r="98975">
                        <a14:foregroundMark x1="29838" y1="80748" x2="29176" y2="89299"/>
                        <a14:foregroundMark x1="29176" y1="89299" x2="30996" y2="94572"/>
                        <a14:foregroundMark x1="8998" y1="31029" x2="8369" y2="36047"/>
                        <a14:foregroundMark x1="8568" y1="31336" x2="8733" y2="22990"/>
                        <a14:foregroundMark x1="8733" y1="22990" x2="7377" y2="20328"/>
                        <a14:foregroundMark x1="14456" y1="16180" x2="19054" y2="10548"/>
                        <a14:foregroundMark x1="19054" y1="10548" x2="16209" y2="11470"/>
                        <a14:foregroundMark x1="19782" y1="6452" x2="10486" y2="8244"/>
                        <a14:foregroundMark x1="10486" y1="8244" x2="11247" y2="17512"/>
                        <a14:foregroundMark x1="11247" y1="17512" x2="20973" y2="18792"/>
                        <a14:foregroundMark x1="20973" y1="18792" x2="24677" y2="11060"/>
                        <a14:foregroundMark x1="24677" y1="11060" x2="23553" y2="6247"/>
                        <a14:foregroundMark x1="5954" y1="26831" x2="66" y2="28827"/>
                        <a14:foregroundMark x1="66" y1="28827" x2="66" y2="28827"/>
                        <a14:foregroundMark x1="8865" y1="27445" x2="14820" y2="28264"/>
                        <a14:foregroundMark x1="14820" y1="28264" x2="16077" y2="29032"/>
                        <a14:foregroundMark x1="7822" y1="39119" x2="8038" y2="44496"/>
                        <a14:foregroundMark x1="7575" y1="32975" x2="7797" y2="38505"/>
                        <a14:foregroundMark x1="9461" y1="38880" x2="9461" y2="44700"/>
                        <a14:foregroundMark x1="7708" y1="45622" x2="7972" y2="45725"/>
                        <a14:foregroundMark x1="8667" y1="44496" x2="9395" y2="45520"/>
                        <a14:foregroundMark x1="36123" y1="23144" x2="36917" y2="41987"/>
                        <a14:foregroundMark x1="36917" y1="41987" x2="39133" y2="29288"/>
                        <a14:foregroundMark x1="39133" y1="29288" x2="42243" y2="22734"/>
                        <a14:foregroundMark x1="42243" y1="22734" x2="42276" y2="20584"/>
                        <a14:foregroundMark x1="33907" y1="35177" x2="33907" y2="35177"/>
                        <a14:foregroundMark x1="41581" y1="20686" x2="41581" y2="20686"/>
                        <a14:foregroundMark x1="41647" y1="19713" x2="41647" y2="21096"/>
                        <a14:foregroundMark x1="38406" y1="22529" x2="37810" y2="25550"/>
                        <a14:foregroundMark x1="39166" y1="20225" x2="39233" y2="24014"/>
                        <a14:foregroundMark x1="40324" y1="20584" x2="40324" y2="20584"/>
                        <a14:foregroundMark x1="42011" y1="19611" x2="42011" y2="19611"/>
                        <a14:foregroundMark x1="42342" y1="19611" x2="42342" y2="19611"/>
                        <a14:foregroundMark x1="41879" y1="19201" x2="41879" y2="19201"/>
                        <a14:foregroundMark x1="41515" y1="19406" x2="41515" y2="19406"/>
                        <a14:foregroundMark x1="42474" y1="19304" x2="42474" y2="19304"/>
                        <a14:foregroundMark x1="43268" y1="10753" x2="49223" y2="14132"/>
                        <a14:foregroundMark x1="49223" y1="14132" x2="50976" y2="9677"/>
                        <a14:foregroundMark x1="45187" y1="23502" x2="45187" y2="23502"/>
                        <a14:foregroundMark x1="44889" y1="24219" x2="44889" y2="24219"/>
                        <a14:foregroundMark x1="65233" y1="26114" x2="70030" y2="20379"/>
                        <a14:foregroundMark x1="70030" y1="20379" x2="70625" y2="22222"/>
                        <a14:foregroundMark x1="64539" y1="21301" x2="64539" y2="21301"/>
                        <a14:foregroundMark x1="63678" y1="20225" x2="63678" y2="20225"/>
                        <a14:foregroundMark x1="63480" y1="20020" x2="63480" y2="20020"/>
                        <a14:foregroundMark x1="64075" y1="20020" x2="64075" y2="20020"/>
                        <a14:foregroundMark x1="64869" y1="20584" x2="64869" y2="20584"/>
                        <a14:foregroundMark x1="69401" y1="27752" x2="69401" y2="27752"/>
                        <a14:foregroundMark x1="70294" y1="28725" x2="70294" y2="28725"/>
                        <a14:foregroundMark x1="66490" y1="26728" x2="69732" y2="35228"/>
                        <a14:foregroundMark x1="69732" y1="35228" x2="69732" y2="43676"/>
                        <a14:foregroundMark x1="70890" y1="30159" x2="70890" y2="40809"/>
                        <a14:foregroundMark x1="73040" y1="35689" x2="73040" y2="35689"/>
                        <a14:foregroundMark x1="73536" y1="35791" x2="73536" y2="35791"/>
                        <a14:foregroundMark x1="71981" y1="13569" x2="81475" y2="11777"/>
                        <a14:foregroundMark x1="81475" y1="11777" x2="80483" y2="9370"/>
                        <a14:foregroundMark x1="9924" y1="1741" x2="9924" y2="1741"/>
                        <a14:foregroundMark x1="9527" y1="1536" x2="9527" y2="1536"/>
                        <a14:foregroundMark x1="34436" y1="35586" x2="34436" y2="35586"/>
                        <a14:foregroundMark x1="75157" y1="24629" x2="75157" y2="24629"/>
                        <a14:foregroundMark x1="75620" y1="23912" x2="75620" y2="23912"/>
                        <a14:foregroundMark x1="34502" y1="74347" x2="34502" y2="74347"/>
                        <a14:foregroundMark x1="34965" y1="74603" x2="34304" y2="74245"/>
                        <a14:foregroundMark x1="27688" y1="84946" x2="26331" y2="89964"/>
                        <a14:foregroundMark x1="26464" y1="90579" x2="26464" y2="90579"/>
                        <a14:foregroundMark x1="26133" y1="90886" x2="26133" y2="90886"/>
                        <a14:foregroundMark x1="26001" y1="89964" x2="26001" y2="89964"/>
                        <a14:foregroundMark x1="29507" y1="94726" x2="29507" y2="99437"/>
                        <a14:foregroundMark x1="30400" y1="95187" x2="30334" y2="99949"/>
                        <a14:foregroundMark x1="34304" y1="74603" x2="33973" y2="74910"/>
                        <a14:foregroundMark x1="33973" y1="74910" x2="34304" y2="74808"/>
                        <a14:foregroundMark x1="34502" y1="74398" x2="34502" y2="74398"/>
                        <a14:foregroundMark x1="34502" y1="74040" x2="34502" y2="74040"/>
                        <a14:foregroundMark x1="22957" y1="77419" x2="22957" y2="77419"/>
                        <a14:foregroundMark x1="24247" y1="78341" x2="24247" y2="78341"/>
                        <a14:foregroundMark x1="24049" y1="78341" x2="23288" y2="77931"/>
                        <a14:foregroundMark x1="59907" y1="80236" x2="53060" y2="82232"/>
                        <a14:foregroundMark x1="68343" y1="82949" x2="68343" y2="82949"/>
                        <a14:foregroundMark x1="68111" y1="82232" x2="68475" y2="82642"/>
                        <a14:foregroundMark x1="84453" y1="71531" x2="78961" y2="66667"/>
                        <a14:foregroundMark x1="78961" y1="66667" x2="85147" y2="60983"/>
                        <a14:foregroundMark x1="85147" y1="60983" x2="87033" y2="62878"/>
                        <a14:foregroundMark x1="94376" y1="74501" x2="94575" y2="74040"/>
                        <a14:foregroundMark x1="88786" y1="71787" x2="92756" y2="78955"/>
                        <a14:foregroundMark x1="92756" y1="78955" x2="95203" y2="95904"/>
                        <a14:foregroundMark x1="95203" y1="95904" x2="95203" y2="95904"/>
                        <a14:foregroundMark x1="98445" y1="70917" x2="98975" y2="70097"/>
                        <a14:foregroundMark x1="9725" y1="35433" x2="9692" y2="37225"/>
                        <a14:foregroundMark x1="9362" y1="35893" x2="9759" y2="36969"/>
                        <a14:foregroundMark x1="10288" y1="37686" x2="10288" y2="37686"/>
                        <a14:foregroundMark x1="10122" y1="36815" x2="10255" y2="37378"/>
                        <a14:foregroundMark x1="10255" y1="37737" x2="10354" y2="37942"/>
                        <a14:foregroundMark x1="10354" y1="37890" x2="10387" y2="38146"/>
                        <a14:foregroundMark x1="9527" y1="41116" x2="9527" y2="41987"/>
                        <a14:backgroundMark x1="40317" y1="21673" x2="40589" y2="20891"/>
                        <a14:backgroundMark x1="38968" y1="25550" x2="39506" y2="24003"/>
                        <a14:backgroundMark x1="12835" y1="22427" x2="12603" y2="22478"/>
                        <a14:backgroundMark x1="13364" y1="24731" x2="13364" y2="24731"/>
                        <a14:backgroundMark x1="14489" y1="24219" x2="13166" y2="24680"/>
                        <a14:backgroundMark x1="8501" y1="38505" x2="8501" y2="39119"/>
                        <a14:backgroundMark x1="9593" y1="40963" x2="9428" y2="44342"/>
                        <a14:backgroundMark x1="10487" y1="38116" x2="13033" y2="43728"/>
                        <a14:backgroundMark x1="13033" y1="43728" x2="13033" y2="43881"/>
                      </a14:backgroundRemoval>
                    </a14:imgEffect>
                  </a14:imgLayer>
                </a14:imgProps>
              </a:ext>
            </a:extLst>
          </a:blip>
          <a:srcRect l="36714" t="50000" r="28900"/>
          <a:stretch/>
        </p:blipFill>
        <p:spPr>
          <a:xfrm>
            <a:off x="-239759" y="1916832"/>
            <a:ext cx="4814900" cy="4523151"/>
          </a:xfrm>
          <a:prstGeom prst="rect">
            <a:avLst/>
          </a:prstGeom>
        </p:spPr>
      </p:pic>
      <p:sp>
        <p:nvSpPr>
          <p:cNvPr id="9" name="テキスト ボックス 8">
            <a:extLst>
              <a:ext uri="{FF2B5EF4-FFF2-40B4-BE49-F238E27FC236}">
                <a16:creationId xmlns:a16="http://schemas.microsoft.com/office/drawing/2014/main" id="{A97C8726-34A5-4689-A1C0-916DF6774990}"/>
              </a:ext>
            </a:extLst>
          </p:cNvPr>
          <p:cNvSpPr txBox="1"/>
          <p:nvPr/>
        </p:nvSpPr>
        <p:spPr>
          <a:xfrm>
            <a:off x="507202" y="2775864"/>
            <a:ext cx="2475131" cy="923330"/>
          </a:xfrm>
          <a:prstGeom prst="rect">
            <a:avLst/>
          </a:prstGeom>
          <a:noFill/>
        </p:spPr>
        <p:txBody>
          <a:bodyPr wrap="squar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小学校の社会科で</a:t>
            </a:r>
            <a:endParaRPr kumimoji="1" lang="en-US" altLang="ja-JP"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P-B" panose="02020700000000000000" pitchFamily="18" charset="-128"/>
                <a:ea typeface="UD デジタル 教科書体 NP-B" panose="02020700000000000000" pitchFamily="18" charset="-128"/>
              </a:rPr>
              <a:t>町議会のことを</a:t>
            </a:r>
            <a:endParaRPr kumimoji="1" lang="en-US" altLang="ja-JP"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P-B" panose="02020700000000000000" pitchFamily="18" charset="-128"/>
                <a:ea typeface="UD デジタル 教科書体 NP-B" panose="02020700000000000000" pitchFamily="18" charset="-128"/>
              </a:rPr>
              <a:t>学習したね。</a:t>
            </a:r>
          </a:p>
        </p:txBody>
      </p:sp>
      <p:sp>
        <p:nvSpPr>
          <p:cNvPr id="19" name="テキスト ボックス 18">
            <a:extLst>
              <a:ext uri="{FF2B5EF4-FFF2-40B4-BE49-F238E27FC236}">
                <a16:creationId xmlns:a16="http://schemas.microsoft.com/office/drawing/2014/main" id="{E5D8B9D9-3176-44FA-B48F-7FB621F1324E}"/>
              </a:ext>
            </a:extLst>
          </p:cNvPr>
          <p:cNvSpPr txBox="1"/>
          <p:nvPr/>
        </p:nvSpPr>
        <p:spPr>
          <a:xfrm>
            <a:off x="5836424" y="2996952"/>
            <a:ext cx="2232248" cy="923330"/>
          </a:xfrm>
          <a:prstGeom prst="rect">
            <a:avLst/>
          </a:prstGeom>
          <a:noFill/>
        </p:spPr>
        <p:txBody>
          <a:bodyPr wrap="squar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町議会って、学校の生徒会に似た</a:t>
            </a:r>
            <a:endParaRPr kumimoji="1" lang="en-US" altLang="ja-JP"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P-B" panose="02020700000000000000" pitchFamily="18" charset="-128"/>
                <a:ea typeface="UD デジタル 教科書体 NP-B" panose="02020700000000000000" pitchFamily="18" charset="-128"/>
              </a:rPr>
              <a:t>ところがあるね。</a:t>
            </a:r>
            <a:endParaRPr kumimoji="1" lang="en-US" altLang="ja-JP" dirty="0">
              <a:latin typeface="UD デジタル 教科書体 NP-B" panose="02020700000000000000" pitchFamily="18" charset="-128"/>
              <a:ea typeface="UD デジタル 教科書体 NP-B" panose="02020700000000000000" pitchFamily="18" charset="-128"/>
            </a:endParaRPr>
          </a:p>
        </p:txBody>
      </p:sp>
      <p:sp>
        <p:nvSpPr>
          <p:cNvPr id="20" name="テキスト ボックス 19">
            <a:extLst>
              <a:ext uri="{FF2B5EF4-FFF2-40B4-BE49-F238E27FC236}">
                <a16:creationId xmlns:a16="http://schemas.microsoft.com/office/drawing/2014/main" id="{7CB2A7D7-BFEE-4DE9-BE44-26AD2DDB7F21}"/>
              </a:ext>
            </a:extLst>
          </p:cNvPr>
          <p:cNvSpPr txBox="1"/>
          <p:nvPr/>
        </p:nvSpPr>
        <p:spPr>
          <a:xfrm>
            <a:off x="9336360" y="2659978"/>
            <a:ext cx="1779283" cy="1015663"/>
          </a:xfrm>
          <a:prstGeom prst="rect">
            <a:avLst/>
          </a:prstGeom>
          <a:noFill/>
        </p:spPr>
        <p:txBody>
          <a:bodyPr wrap="square" rtlCol="0">
            <a:spAutoFit/>
          </a:bodyPr>
          <a:lstStyle/>
          <a:p>
            <a:r>
              <a:rPr kumimoji="1" lang="ja-JP" altLang="en-US" sz="2000" dirty="0">
                <a:latin typeface="UD デジタル 教科書体 NP-B" panose="02020700000000000000" pitchFamily="18" charset="-128"/>
                <a:ea typeface="UD デジタル 教科書体 NP-B" panose="02020700000000000000" pitchFamily="18" charset="-128"/>
              </a:rPr>
              <a:t>ぼくたちにも</a:t>
            </a:r>
            <a:endParaRPr kumimoji="1" lang="en-US" altLang="ja-JP" sz="2000" dirty="0">
              <a:latin typeface="UD デジタル 教科書体 NP-B" panose="02020700000000000000" pitchFamily="18" charset="-128"/>
              <a:ea typeface="UD デジタル 教科書体 NP-B" panose="02020700000000000000" pitchFamily="18" charset="-128"/>
            </a:endParaRPr>
          </a:p>
          <a:p>
            <a:r>
              <a:rPr kumimoji="1" lang="ja-JP" altLang="en-US" sz="2000" dirty="0">
                <a:latin typeface="UD デジタル 教科書体 NP-B" panose="02020700000000000000" pitchFamily="18" charset="-128"/>
                <a:ea typeface="UD デジタル 教科書体 NP-B" panose="02020700000000000000" pitchFamily="18" charset="-128"/>
              </a:rPr>
              <a:t>できることは</a:t>
            </a:r>
            <a:endParaRPr kumimoji="1" lang="en-US" altLang="ja-JP" sz="2000" dirty="0">
              <a:latin typeface="UD デジタル 教科書体 NP-B" panose="02020700000000000000" pitchFamily="18" charset="-128"/>
              <a:ea typeface="UD デジタル 教科書体 NP-B" panose="02020700000000000000" pitchFamily="18" charset="-128"/>
            </a:endParaRPr>
          </a:p>
          <a:p>
            <a:r>
              <a:rPr kumimoji="1" lang="ja-JP" altLang="en-US" sz="2000" dirty="0">
                <a:latin typeface="UD デジタル 教科書体 NP-B" panose="02020700000000000000" pitchFamily="18" charset="-128"/>
                <a:ea typeface="UD デジタル 教科書体 NP-B" panose="02020700000000000000" pitchFamily="18" charset="-128"/>
              </a:rPr>
              <a:t>あるのかな？</a:t>
            </a:r>
            <a:endParaRPr kumimoji="1" lang="en-US" altLang="ja-JP" sz="2000" dirty="0">
              <a:latin typeface="UD デジタル 教科書体 NP-B" panose="02020700000000000000" pitchFamily="18" charset="-128"/>
              <a:ea typeface="UD デジタル 教科書体 NP-B" panose="02020700000000000000" pitchFamily="18" charset="-128"/>
            </a:endParaRPr>
          </a:p>
        </p:txBody>
      </p:sp>
      <p:sp>
        <p:nvSpPr>
          <p:cNvPr id="3" name="スライド番号プレースホルダー 2">
            <a:extLst>
              <a:ext uri="{FF2B5EF4-FFF2-40B4-BE49-F238E27FC236}">
                <a16:creationId xmlns:a16="http://schemas.microsoft.com/office/drawing/2014/main" id="{08A2C182-C12F-25B0-4BE4-A7405E4ADD2E}"/>
              </a:ext>
            </a:extLst>
          </p:cNvPr>
          <p:cNvSpPr>
            <a:spLocks noGrp="1"/>
          </p:cNvSpPr>
          <p:nvPr>
            <p:ph type="sldNum" sz="quarter" idx="12"/>
          </p:nvPr>
        </p:nvSpPr>
        <p:spPr>
          <a:xfrm>
            <a:off x="11318848" y="6390298"/>
            <a:ext cx="838200" cy="365125"/>
          </a:xfrm>
        </p:spPr>
        <p:txBody>
          <a:bodyPr/>
          <a:lstStyle/>
          <a:p>
            <a:pPr rtl="0"/>
            <a:fld id="{289D71E3-7D81-4C24-B9D8-6B108755C64C}" type="slidenum">
              <a:rPr lang="en-US" altLang="ja-JP" sz="3600" b="1" smtClean="0">
                <a:highlight>
                  <a:srgbClr val="00FF00"/>
                </a:highlight>
              </a:rPr>
              <a:t>2</a:t>
            </a:fld>
            <a:endParaRPr lang="ja-JP" altLang="en-US" sz="3600" b="1" dirty="0">
              <a:highlight>
                <a:srgbClr val="00FF00"/>
              </a:highlight>
            </a:endParaRPr>
          </a:p>
        </p:txBody>
      </p:sp>
    </p:spTree>
    <p:extLst>
      <p:ext uri="{BB962C8B-B14F-4D97-AF65-F5344CB8AC3E}">
        <p14:creationId xmlns:p14="http://schemas.microsoft.com/office/powerpoint/2010/main" val="1875010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00"/>
                                        <p:tgtEl>
                                          <p:spTgt spid="9"/>
                                        </p:tgtEl>
                                      </p:cBhvr>
                                    </p:animEffect>
                                    <p:anim calcmode="lin" valueType="num">
                                      <p:cBhvr>
                                        <p:cTn id="8" dur="700" fill="hold"/>
                                        <p:tgtEl>
                                          <p:spTgt spid="9"/>
                                        </p:tgtEl>
                                        <p:attrNameLst>
                                          <p:attrName>ppt_x</p:attrName>
                                        </p:attrNameLst>
                                      </p:cBhvr>
                                      <p:tavLst>
                                        <p:tav tm="0">
                                          <p:val>
                                            <p:strVal val="#ppt_x"/>
                                          </p:val>
                                        </p:tav>
                                        <p:tav tm="100000">
                                          <p:val>
                                            <p:strVal val="#ppt_x"/>
                                          </p:val>
                                        </p:tav>
                                      </p:tavLst>
                                    </p:anim>
                                    <p:anim calcmode="lin" valueType="num">
                                      <p:cBhvr>
                                        <p:cTn id="9" dur="7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700"/>
                                        <p:tgtEl>
                                          <p:spTgt spid="18"/>
                                        </p:tgtEl>
                                      </p:cBhvr>
                                    </p:animEffect>
                                    <p:anim calcmode="lin" valueType="num">
                                      <p:cBhvr>
                                        <p:cTn id="13" dur="700" fill="hold"/>
                                        <p:tgtEl>
                                          <p:spTgt spid="18"/>
                                        </p:tgtEl>
                                        <p:attrNameLst>
                                          <p:attrName>ppt_x</p:attrName>
                                        </p:attrNameLst>
                                      </p:cBhvr>
                                      <p:tavLst>
                                        <p:tav tm="0">
                                          <p:val>
                                            <p:strVal val="#ppt_x"/>
                                          </p:val>
                                        </p:tav>
                                        <p:tav tm="100000">
                                          <p:val>
                                            <p:strVal val="#ppt_x"/>
                                          </p:val>
                                        </p:tav>
                                      </p:tavLst>
                                    </p:anim>
                                    <p:anim calcmode="lin" valueType="num">
                                      <p:cBhvr>
                                        <p:cTn id="14" dur="7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700"/>
                                        <p:tgtEl>
                                          <p:spTgt spid="16"/>
                                        </p:tgtEl>
                                      </p:cBhvr>
                                    </p:animEffect>
                                    <p:anim calcmode="lin" valueType="num">
                                      <p:cBhvr>
                                        <p:cTn id="20" dur="700" fill="hold"/>
                                        <p:tgtEl>
                                          <p:spTgt spid="16"/>
                                        </p:tgtEl>
                                        <p:attrNameLst>
                                          <p:attrName>ppt_x</p:attrName>
                                        </p:attrNameLst>
                                      </p:cBhvr>
                                      <p:tavLst>
                                        <p:tav tm="0">
                                          <p:val>
                                            <p:strVal val="#ppt_x"/>
                                          </p:val>
                                        </p:tav>
                                        <p:tav tm="100000">
                                          <p:val>
                                            <p:strVal val="#ppt_x"/>
                                          </p:val>
                                        </p:tav>
                                      </p:tavLst>
                                    </p:anim>
                                    <p:anim calcmode="lin" valueType="num">
                                      <p:cBhvr>
                                        <p:cTn id="21" dur="7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700"/>
                                        <p:tgtEl>
                                          <p:spTgt spid="19"/>
                                        </p:tgtEl>
                                      </p:cBhvr>
                                    </p:animEffect>
                                    <p:anim calcmode="lin" valueType="num">
                                      <p:cBhvr>
                                        <p:cTn id="25" dur="700" fill="hold"/>
                                        <p:tgtEl>
                                          <p:spTgt spid="19"/>
                                        </p:tgtEl>
                                        <p:attrNameLst>
                                          <p:attrName>ppt_x</p:attrName>
                                        </p:attrNameLst>
                                      </p:cBhvr>
                                      <p:tavLst>
                                        <p:tav tm="0">
                                          <p:val>
                                            <p:strVal val="#ppt_x"/>
                                          </p:val>
                                        </p:tav>
                                        <p:tav tm="100000">
                                          <p:val>
                                            <p:strVal val="#ppt_x"/>
                                          </p:val>
                                        </p:tav>
                                      </p:tavLst>
                                    </p:anim>
                                    <p:anim calcmode="lin" valueType="num">
                                      <p:cBhvr>
                                        <p:cTn id="26" dur="7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700"/>
                                        <p:tgtEl>
                                          <p:spTgt spid="17"/>
                                        </p:tgtEl>
                                      </p:cBhvr>
                                    </p:animEffect>
                                    <p:anim calcmode="lin" valueType="num">
                                      <p:cBhvr>
                                        <p:cTn id="32" dur="700" fill="hold"/>
                                        <p:tgtEl>
                                          <p:spTgt spid="17"/>
                                        </p:tgtEl>
                                        <p:attrNameLst>
                                          <p:attrName>ppt_x</p:attrName>
                                        </p:attrNameLst>
                                      </p:cBhvr>
                                      <p:tavLst>
                                        <p:tav tm="0">
                                          <p:val>
                                            <p:strVal val="#ppt_x"/>
                                          </p:val>
                                        </p:tav>
                                        <p:tav tm="100000">
                                          <p:val>
                                            <p:strVal val="#ppt_x"/>
                                          </p:val>
                                        </p:tav>
                                      </p:tavLst>
                                    </p:anim>
                                    <p:anim calcmode="lin" valueType="num">
                                      <p:cBhvr>
                                        <p:cTn id="33" dur="700" fill="hold"/>
                                        <p:tgtEl>
                                          <p:spTgt spid="1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700"/>
                                        <p:tgtEl>
                                          <p:spTgt spid="20"/>
                                        </p:tgtEl>
                                      </p:cBhvr>
                                    </p:animEffect>
                                    <p:anim calcmode="lin" valueType="num">
                                      <p:cBhvr>
                                        <p:cTn id="37" dur="700" fill="hold"/>
                                        <p:tgtEl>
                                          <p:spTgt spid="20"/>
                                        </p:tgtEl>
                                        <p:attrNameLst>
                                          <p:attrName>ppt_x</p:attrName>
                                        </p:attrNameLst>
                                      </p:cBhvr>
                                      <p:tavLst>
                                        <p:tav tm="0">
                                          <p:val>
                                            <p:strVal val="#ppt_x"/>
                                          </p:val>
                                        </p:tav>
                                        <p:tav tm="100000">
                                          <p:val>
                                            <p:strVal val="#ppt_x"/>
                                          </p:val>
                                        </p:tav>
                                      </p:tavLst>
                                    </p:anim>
                                    <p:anim calcmode="lin" valueType="num">
                                      <p:cBhvr>
                                        <p:cTn id="38" dur="7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574DDD4A-53B6-4751-8AF1-0E5EF60E2148}"/>
              </a:ext>
            </a:extLst>
          </p:cNvPr>
          <p:cNvSpPr txBox="1"/>
          <p:nvPr/>
        </p:nvSpPr>
        <p:spPr>
          <a:xfrm>
            <a:off x="410095" y="508061"/>
            <a:ext cx="5674821"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⑤町議会Ｑ＆Ａ</a:t>
            </a:r>
            <a:endParaRPr lang="ja-JP" altLang="en-US" sz="3600" dirty="0"/>
          </a:p>
        </p:txBody>
      </p:sp>
      <p:sp>
        <p:nvSpPr>
          <p:cNvPr id="8" name="テキスト ボックス 7">
            <a:extLst>
              <a:ext uri="{FF2B5EF4-FFF2-40B4-BE49-F238E27FC236}">
                <a16:creationId xmlns:a16="http://schemas.microsoft.com/office/drawing/2014/main" id="{19325E06-6671-481C-B605-EB498DC0BFE0}"/>
              </a:ext>
            </a:extLst>
          </p:cNvPr>
          <p:cNvSpPr txBox="1"/>
          <p:nvPr/>
        </p:nvSpPr>
        <p:spPr>
          <a:xfrm>
            <a:off x="1077488" y="1408640"/>
            <a:ext cx="1561646" cy="707886"/>
          </a:xfrm>
          <a:prstGeom prst="rect">
            <a:avLst/>
          </a:prstGeom>
          <a:noFill/>
        </p:spPr>
        <p:txBody>
          <a:bodyPr wrap="none" rtlCol="0">
            <a:spAutoFit/>
          </a:bodyPr>
          <a:lstStyle/>
          <a:p>
            <a:r>
              <a:rPr kumimoji="1" lang="ja-JP" altLang="en-US" sz="4000" u="sng" dirty="0">
                <a:effectLst>
                  <a:outerShdw blurRad="38100" dist="38100" dir="2700000" algn="tl">
                    <a:srgbClr val="000000">
                      <a:alpha val="43137"/>
                    </a:srgbClr>
                  </a:outerShdw>
                </a:effectLst>
              </a:rPr>
              <a:t>第２問</a:t>
            </a:r>
          </a:p>
        </p:txBody>
      </p:sp>
      <p:sp>
        <p:nvSpPr>
          <p:cNvPr id="9" name="テキスト ボックス 8">
            <a:extLst>
              <a:ext uri="{FF2B5EF4-FFF2-40B4-BE49-F238E27FC236}">
                <a16:creationId xmlns:a16="http://schemas.microsoft.com/office/drawing/2014/main" id="{983B5E71-25D7-4DFB-9582-D894B96C864F}"/>
              </a:ext>
            </a:extLst>
          </p:cNvPr>
          <p:cNvSpPr txBox="1"/>
          <p:nvPr/>
        </p:nvSpPr>
        <p:spPr>
          <a:xfrm>
            <a:off x="808201" y="2370774"/>
            <a:ext cx="11365612" cy="1384995"/>
          </a:xfrm>
          <a:prstGeom prst="rect">
            <a:avLst/>
          </a:prstGeom>
          <a:noFill/>
        </p:spPr>
        <p:txBody>
          <a:bodyPr wrap="none" rtlCol="0">
            <a:spAutoFit/>
          </a:bodyPr>
          <a:lstStyle/>
          <a:p>
            <a:r>
              <a:rPr kumimoji="1" lang="ja-JP" altLang="en-US" sz="2800" dirty="0"/>
              <a:t>町議会議員は、町民の中から選挙で選ばれるけど、何歳から投票できる？</a:t>
            </a:r>
            <a:endParaRPr kumimoji="1" lang="en-US" altLang="ja-JP" sz="2800" dirty="0"/>
          </a:p>
          <a:p>
            <a:endParaRPr kumimoji="1" lang="ja-JP" altLang="en-US" sz="2800" dirty="0"/>
          </a:p>
          <a:p>
            <a:endParaRPr kumimoji="1" lang="en-US" altLang="ja-JP" sz="2800" dirty="0"/>
          </a:p>
        </p:txBody>
      </p:sp>
      <p:sp>
        <p:nvSpPr>
          <p:cNvPr id="13" name="テキスト ボックス 12">
            <a:extLst>
              <a:ext uri="{FF2B5EF4-FFF2-40B4-BE49-F238E27FC236}">
                <a16:creationId xmlns:a16="http://schemas.microsoft.com/office/drawing/2014/main" id="{AA4C784E-0F00-4387-B284-D7D838F7A9F8}"/>
              </a:ext>
            </a:extLst>
          </p:cNvPr>
          <p:cNvSpPr txBox="1"/>
          <p:nvPr/>
        </p:nvSpPr>
        <p:spPr>
          <a:xfrm>
            <a:off x="3971377" y="2780928"/>
            <a:ext cx="2515432" cy="3670492"/>
          </a:xfrm>
          <a:prstGeom prst="rect">
            <a:avLst/>
          </a:prstGeom>
          <a:noFill/>
        </p:spPr>
        <p:txBody>
          <a:bodyPr wrap="none" rtlCol="0">
            <a:spAutoFit/>
          </a:bodyPr>
          <a:lstStyle/>
          <a:p>
            <a:pPr>
              <a:lnSpc>
                <a:spcPct val="150000"/>
              </a:lnSpc>
            </a:pPr>
            <a:r>
              <a:rPr kumimoji="1" lang="ja-JP" altLang="en-US" sz="5400" dirty="0">
                <a:solidFill>
                  <a:srgbClr val="FF0000"/>
                </a:solidFill>
              </a:rPr>
              <a:t>①１８歳</a:t>
            </a:r>
            <a:endParaRPr kumimoji="1" lang="en-US" altLang="ja-JP" sz="5400" dirty="0">
              <a:solidFill>
                <a:srgbClr val="FF0000"/>
              </a:solidFill>
            </a:endParaRPr>
          </a:p>
          <a:p>
            <a:pPr>
              <a:lnSpc>
                <a:spcPct val="150000"/>
              </a:lnSpc>
            </a:pPr>
            <a:r>
              <a:rPr kumimoji="1" lang="ja-JP" altLang="en-US" sz="5400" dirty="0">
                <a:solidFill>
                  <a:srgbClr val="002060"/>
                </a:solidFill>
              </a:rPr>
              <a:t>②２０歳</a:t>
            </a:r>
            <a:endParaRPr kumimoji="1" lang="en-US" altLang="ja-JP" sz="5400" dirty="0">
              <a:solidFill>
                <a:srgbClr val="002060"/>
              </a:solidFill>
            </a:endParaRPr>
          </a:p>
          <a:p>
            <a:pPr>
              <a:lnSpc>
                <a:spcPct val="150000"/>
              </a:lnSpc>
            </a:pPr>
            <a:r>
              <a:rPr kumimoji="1" lang="ja-JP" altLang="en-US" sz="5400" dirty="0">
                <a:solidFill>
                  <a:srgbClr val="002060"/>
                </a:solidFill>
              </a:rPr>
              <a:t>③２５歳</a:t>
            </a:r>
          </a:p>
        </p:txBody>
      </p:sp>
      <p:pic>
        <p:nvPicPr>
          <p:cNvPr id="14" name="図 13" descr="挿絵, 抽象 が含まれている画像&#10;&#10;自動的に生成された説明">
            <a:extLst>
              <a:ext uri="{FF2B5EF4-FFF2-40B4-BE49-F238E27FC236}">
                <a16:creationId xmlns:a16="http://schemas.microsoft.com/office/drawing/2014/main" id="{141AC1C8-CC50-4672-AF59-782AB35D8F44}"/>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6500" b="93800" l="9024" r="92683">
                        <a14:foregroundMark x1="49268" y1="31700" x2="49268" y2="31700"/>
                        <a14:foregroundMark x1="47683" y1="26700" x2="44878" y2="35800"/>
                        <a14:foregroundMark x1="42317" y1="34300" x2="42317" y2="34300"/>
                        <a14:foregroundMark x1="41098" y1="35400" x2="52195" y2="29600"/>
                        <a14:foregroundMark x1="52195" y1="29600" x2="58415" y2="34200"/>
                        <a14:foregroundMark x1="56098" y1="35600" x2="46220" y2="33200"/>
                        <a14:foregroundMark x1="46220" y1="33200" x2="46707" y2="31900"/>
                        <a14:foregroundMark x1="44634" y1="37400" x2="45366" y2="26400"/>
                        <a14:foregroundMark x1="45366" y1="26400" x2="53902" y2="29400"/>
                        <a14:foregroundMark x1="53902" y1="29400" x2="53902" y2="29500"/>
                        <a14:foregroundMark x1="49634" y1="25900" x2="46951" y2="21700"/>
                        <a14:foregroundMark x1="37805" y1="37800" x2="42073" y2="32900"/>
                        <a14:foregroundMark x1="19146" y1="67800" x2="17561" y2="67700"/>
                        <a14:foregroundMark x1="13780" y1="55900" x2="11707" y2="55600"/>
                        <a14:foregroundMark x1="10854" y1="54500" x2="12927" y2="56000"/>
                        <a14:foregroundMark x1="10244" y1="48900" x2="10244" y2="48900"/>
                        <a14:foregroundMark x1="43049" y1="83300" x2="43049" y2="83300"/>
                        <a14:foregroundMark x1="44146" y1="88200" x2="42805" y2="83100"/>
                        <a14:foregroundMark x1="67195" y1="91700" x2="60122" y2="86600"/>
                        <a14:foregroundMark x1="60122" y1="86600" x2="60732" y2="82800"/>
                        <a14:foregroundMark x1="41098" y1="93300" x2="32927" y2="92800"/>
                        <a14:foregroundMark x1="34512" y1="73700" x2="56220" y2="75100"/>
                        <a14:foregroundMark x1="56220" y1="75100" x2="66463" y2="73600"/>
                        <a14:foregroundMark x1="66463" y1="73600" x2="67927" y2="73800"/>
                        <a14:foregroundMark x1="22073" y1="61700" x2="24634" y2="61400"/>
                        <a14:foregroundMark x1="87561" y1="52700" x2="90244" y2="51400"/>
                        <a14:foregroundMark x1="92683" y1="52900" x2="90610" y2="51600"/>
                        <a14:foregroundMark x1="48780" y1="38100" x2="49878" y2="37700"/>
                        <a14:foregroundMark x1="51829" y1="61500" x2="51829" y2="61500"/>
                        <a14:foregroundMark x1="51951" y1="62100" x2="51707" y2="61300"/>
                        <a14:foregroundMark x1="35976" y1="9500" x2="37195" y2="10200"/>
                        <a14:foregroundMark x1="52317" y1="9200" x2="53659" y2="6900"/>
                        <a14:foregroundMark x1="44146" y1="6500" x2="45244" y2="6600"/>
                        <a14:foregroundMark x1="38780" y1="74000" x2="61951" y2="74700"/>
                        <a14:foregroundMark x1="91829" y1="51700" x2="86585" y2="54400"/>
                        <a14:foregroundMark x1="64146" y1="78300" x2="53659" y2="76700"/>
                        <a14:foregroundMark x1="53659" y1="76700" x2="42683" y2="78200"/>
                        <a14:foregroundMark x1="42683" y1="78200" x2="54756" y2="73100"/>
                        <a14:foregroundMark x1="54756" y1="73100" x2="66341" y2="73000"/>
                        <a14:foregroundMark x1="66341" y1="73000" x2="64146" y2="78500"/>
                        <a14:foregroundMark x1="68537" y1="71500" x2="67927" y2="78900"/>
                        <a14:foregroundMark x1="67927" y1="78900" x2="67805" y2="79000"/>
                        <a14:foregroundMark x1="34146" y1="71700" x2="42805" y2="74100"/>
                        <a14:foregroundMark x1="42805" y1="74100" x2="42805" y2="74100"/>
                        <a14:foregroundMark x1="41585" y1="74000" x2="41341" y2="78800"/>
                        <a14:foregroundMark x1="17805" y1="69200" x2="17561" y2="69000"/>
                        <a14:foregroundMark x1="9146" y1="53800" x2="9146" y2="54000"/>
                        <a14:foregroundMark x1="53171" y1="6500" x2="54756" y2="7500"/>
                        <a14:foregroundMark x1="72561" y1="93800" x2="66463" y2="9340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559496" y="4293096"/>
            <a:ext cx="2092645" cy="2552006"/>
          </a:xfrm>
          <a:prstGeom prst="rect">
            <a:avLst/>
          </a:prstGeom>
        </p:spPr>
      </p:pic>
      <p:sp>
        <p:nvSpPr>
          <p:cNvPr id="15" name="吹き出し: 角を丸めた四角形 14">
            <a:extLst>
              <a:ext uri="{FF2B5EF4-FFF2-40B4-BE49-F238E27FC236}">
                <a16:creationId xmlns:a16="http://schemas.microsoft.com/office/drawing/2014/main" id="{32ACB867-4E77-4AC6-A0A2-E7278EB50E7C}"/>
              </a:ext>
            </a:extLst>
          </p:cNvPr>
          <p:cNvSpPr/>
          <p:nvPr/>
        </p:nvSpPr>
        <p:spPr>
          <a:xfrm>
            <a:off x="6815762" y="368677"/>
            <a:ext cx="5129646" cy="2787811"/>
          </a:xfrm>
          <a:prstGeom prst="wedgeRoundRectCallout">
            <a:avLst>
              <a:gd name="adj1" fmla="val -79661"/>
              <a:gd name="adj2" fmla="val 46568"/>
              <a:gd name="adj3" fmla="val 16667"/>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rPr>
              <a:t>　選挙は、満</a:t>
            </a:r>
            <a:r>
              <a:rPr kumimoji="1" lang="en-US" altLang="ja-JP" sz="2400" dirty="0">
                <a:solidFill>
                  <a:schemeClr val="tx1"/>
                </a:solidFill>
              </a:rPr>
              <a:t>18</a:t>
            </a:r>
            <a:r>
              <a:rPr kumimoji="1" lang="ja-JP" altLang="en-US" sz="2400" dirty="0">
                <a:solidFill>
                  <a:schemeClr val="tx1"/>
                </a:solidFill>
              </a:rPr>
              <a:t>歳以上の選挙権を持っている人（有権者）が行います。</a:t>
            </a:r>
            <a:endParaRPr kumimoji="1" lang="en-US" altLang="ja-JP" sz="2400" dirty="0">
              <a:solidFill>
                <a:schemeClr val="tx1"/>
              </a:solidFill>
            </a:endParaRPr>
          </a:p>
          <a:p>
            <a:r>
              <a:rPr kumimoji="1" lang="ja-JP" altLang="en-US" sz="2400" dirty="0">
                <a:solidFill>
                  <a:schemeClr val="tx1"/>
                </a:solidFill>
              </a:rPr>
              <a:t>　また、町議会議員には、満</a:t>
            </a:r>
            <a:r>
              <a:rPr kumimoji="1" lang="en-US" altLang="ja-JP" sz="2400" dirty="0">
                <a:solidFill>
                  <a:schemeClr val="tx1"/>
                </a:solidFill>
              </a:rPr>
              <a:t>25</a:t>
            </a:r>
            <a:r>
              <a:rPr kumimoji="1" lang="ja-JP" altLang="en-US" sz="2400" dirty="0">
                <a:solidFill>
                  <a:schemeClr val="tx1"/>
                </a:solidFill>
              </a:rPr>
              <a:t>歳以上の町内在住の有権者であれば立候補することができます。</a:t>
            </a:r>
            <a:endParaRPr kumimoji="1" lang="en-US" altLang="ja-JP" sz="2400" dirty="0">
              <a:solidFill>
                <a:schemeClr val="tx1"/>
              </a:solidFill>
            </a:endParaRPr>
          </a:p>
        </p:txBody>
      </p:sp>
      <p:sp>
        <p:nvSpPr>
          <p:cNvPr id="2" name="スライド番号プレースホルダー 1">
            <a:extLst>
              <a:ext uri="{FF2B5EF4-FFF2-40B4-BE49-F238E27FC236}">
                <a16:creationId xmlns:a16="http://schemas.microsoft.com/office/drawing/2014/main" id="{AE052D81-BCA0-691A-AB4F-E3997D9CC80A}"/>
              </a:ext>
            </a:extLst>
          </p:cNvPr>
          <p:cNvSpPr>
            <a:spLocks noGrp="1"/>
          </p:cNvSpPr>
          <p:nvPr>
            <p:ph type="sldNum" sz="quarter" idx="12"/>
          </p:nvPr>
        </p:nvSpPr>
        <p:spPr>
          <a:xfrm>
            <a:off x="11335613" y="6381328"/>
            <a:ext cx="838200" cy="365125"/>
          </a:xfrm>
        </p:spPr>
        <p:txBody>
          <a:bodyPr/>
          <a:lstStyle/>
          <a:p>
            <a:pPr rtl="0"/>
            <a:fld id="{289D71E3-7D81-4C24-B9D8-6B108755C64C}" type="slidenum">
              <a:rPr lang="en-US" altLang="ja-JP" sz="3600" b="1" smtClean="0">
                <a:highlight>
                  <a:srgbClr val="00FF00"/>
                </a:highlight>
              </a:rPr>
              <a:t>20</a:t>
            </a:fld>
            <a:endParaRPr lang="ja-JP" altLang="en-US" sz="3600" b="1" dirty="0">
              <a:highlight>
                <a:srgbClr val="00FF00"/>
              </a:highlight>
            </a:endParaRPr>
          </a:p>
        </p:txBody>
      </p:sp>
    </p:spTree>
    <p:extLst>
      <p:ext uri="{BB962C8B-B14F-4D97-AF65-F5344CB8AC3E}">
        <p14:creationId xmlns:p14="http://schemas.microsoft.com/office/powerpoint/2010/main" val="83076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nodeType="withEffect">
                                  <p:stCondLst>
                                    <p:cond delay="0"/>
                                  </p:stCondLst>
                                  <p:childTnLst>
                                    <p:animEffect transition="out" filter="fade">
                                      <p:cBhvr>
                                        <p:cTn id="6" dur="1000"/>
                                        <p:tgtEl>
                                          <p:spTgt spid="13">
                                            <p:txEl>
                                              <p:pRg st="1" end="1"/>
                                            </p:txEl>
                                          </p:spTgt>
                                        </p:tgtEl>
                                      </p:cBhvr>
                                    </p:animEffect>
                                    <p:anim calcmode="lin" valueType="num">
                                      <p:cBhvr>
                                        <p:cTn id="7" dur="1000"/>
                                        <p:tgtEl>
                                          <p:spTgt spid="13">
                                            <p:txEl>
                                              <p:pRg st="1" end="1"/>
                                            </p:txEl>
                                          </p:spTgt>
                                        </p:tgtEl>
                                        <p:attrNameLst>
                                          <p:attrName>ppt_x</p:attrName>
                                        </p:attrNameLst>
                                      </p:cBhvr>
                                      <p:tavLst>
                                        <p:tav tm="0">
                                          <p:val>
                                            <p:strVal val="ppt_x"/>
                                          </p:val>
                                        </p:tav>
                                        <p:tav tm="100000">
                                          <p:val>
                                            <p:strVal val="ppt_x"/>
                                          </p:val>
                                        </p:tav>
                                      </p:tavLst>
                                    </p:anim>
                                    <p:anim calcmode="lin" valueType="num">
                                      <p:cBhvr>
                                        <p:cTn id="8" dur="1000"/>
                                        <p:tgtEl>
                                          <p:spTgt spid="13">
                                            <p:txEl>
                                              <p:pRg st="1" end="1"/>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13">
                                            <p:txEl>
                                              <p:pRg st="1" end="1"/>
                                            </p:txEl>
                                          </p:spTgt>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13">
                                            <p:txEl>
                                              <p:pRg st="2" end="2"/>
                                            </p:txEl>
                                          </p:spTgt>
                                        </p:tgtEl>
                                      </p:cBhvr>
                                    </p:animEffect>
                                    <p:anim calcmode="lin" valueType="num">
                                      <p:cBhvr>
                                        <p:cTn id="12" dur="1000"/>
                                        <p:tgtEl>
                                          <p:spTgt spid="13">
                                            <p:txEl>
                                              <p:pRg st="2" end="2"/>
                                            </p:txEl>
                                          </p:spTgt>
                                        </p:tgtEl>
                                        <p:attrNameLst>
                                          <p:attrName>ppt_x</p:attrName>
                                        </p:attrNameLst>
                                      </p:cBhvr>
                                      <p:tavLst>
                                        <p:tav tm="0">
                                          <p:val>
                                            <p:strVal val="ppt_x"/>
                                          </p:val>
                                        </p:tav>
                                        <p:tav tm="100000">
                                          <p:val>
                                            <p:strVal val="ppt_x"/>
                                          </p:val>
                                        </p:tav>
                                      </p:tavLst>
                                    </p:anim>
                                    <p:anim calcmode="lin" valueType="num">
                                      <p:cBhvr>
                                        <p:cTn id="13" dur="1000"/>
                                        <p:tgtEl>
                                          <p:spTgt spid="13">
                                            <p:txEl>
                                              <p:pRg st="2" end="2"/>
                                            </p:txEl>
                                          </p:spTgt>
                                        </p:tgtEl>
                                        <p:attrNameLst>
                                          <p:attrName>ppt_y</p:attrName>
                                        </p:attrNameLst>
                                      </p:cBhvr>
                                      <p:tavLst>
                                        <p:tav tm="0">
                                          <p:val>
                                            <p:strVal val="ppt_y"/>
                                          </p:val>
                                        </p:tav>
                                        <p:tav tm="100000">
                                          <p:val>
                                            <p:strVal val="ppt_y+.1"/>
                                          </p:val>
                                        </p:tav>
                                      </p:tavLst>
                                    </p:anim>
                                    <p:set>
                                      <p:cBhvr>
                                        <p:cTn id="14" dur="1" fill="hold">
                                          <p:stCondLst>
                                            <p:cond delay="999"/>
                                          </p:stCondLst>
                                        </p:cTn>
                                        <p:tgtEl>
                                          <p:spTgt spid="13">
                                            <p:txEl>
                                              <p:pRg st="2" end="2"/>
                                            </p:txEl>
                                          </p:spTgt>
                                        </p:tgtEl>
                                        <p:attrNameLst>
                                          <p:attrName>style.visibility</p:attrName>
                                        </p:attrNameLst>
                                      </p:cBhvr>
                                      <p:to>
                                        <p:strVal val="hidden"/>
                                      </p:to>
                                    </p:set>
                                  </p:childTnLst>
                                </p:cTn>
                              </p:par>
                              <p:par>
                                <p:cTn id="15" presetID="42" presetClass="path" presetSubtype="0" accel="50000" decel="50000" fill="hold" nodeType="withEffect">
                                  <p:stCondLst>
                                    <p:cond delay="0"/>
                                  </p:stCondLst>
                                  <p:childTnLst>
                                    <p:animMotion origin="layout" path="M 2.70833E-6 -3.33333E-6 L -0.15768 -3.33333E-6 " pathEditMode="relative" rAng="0" ptsTypes="AA">
                                      <p:cBhvr>
                                        <p:cTn id="16" dur="2000" fill="hold"/>
                                        <p:tgtEl>
                                          <p:spTgt spid="13">
                                            <p:txEl>
                                              <p:pRg st="0" end="0"/>
                                            </p:txEl>
                                          </p:spTgt>
                                        </p:tgtEl>
                                        <p:attrNameLst>
                                          <p:attrName>ppt_x</p:attrName>
                                          <p:attrName>ppt_y</p:attrName>
                                        </p:attrNameLst>
                                      </p:cBhvr>
                                      <p:rCtr x="-7891" y="0"/>
                                    </p:animMotion>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656A03D3-6797-42E0-84D6-98AB43E685D9}"/>
              </a:ext>
            </a:extLst>
          </p:cNvPr>
          <p:cNvSpPr txBox="1"/>
          <p:nvPr/>
        </p:nvSpPr>
        <p:spPr>
          <a:xfrm>
            <a:off x="421179" y="480352"/>
            <a:ext cx="5674821"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⑤町議会Ｑ＆Ａ</a:t>
            </a:r>
            <a:endParaRPr lang="ja-JP" altLang="en-US" sz="3600" dirty="0"/>
          </a:p>
        </p:txBody>
      </p:sp>
      <p:sp>
        <p:nvSpPr>
          <p:cNvPr id="6" name="テキスト ボックス 5">
            <a:extLst>
              <a:ext uri="{FF2B5EF4-FFF2-40B4-BE49-F238E27FC236}">
                <a16:creationId xmlns:a16="http://schemas.microsoft.com/office/drawing/2014/main" id="{46A3A78D-6470-4909-A4C9-654572802122}"/>
              </a:ext>
            </a:extLst>
          </p:cNvPr>
          <p:cNvSpPr txBox="1"/>
          <p:nvPr/>
        </p:nvSpPr>
        <p:spPr>
          <a:xfrm>
            <a:off x="1088572" y="1380931"/>
            <a:ext cx="1561646" cy="707886"/>
          </a:xfrm>
          <a:prstGeom prst="rect">
            <a:avLst/>
          </a:prstGeom>
          <a:noFill/>
        </p:spPr>
        <p:txBody>
          <a:bodyPr wrap="none" rtlCol="0">
            <a:spAutoFit/>
          </a:bodyPr>
          <a:lstStyle/>
          <a:p>
            <a:r>
              <a:rPr kumimoji="1" lang="ja-JP" altLang="en-US" sz="4000" u="sng" dirty="0">
                <a:effectLst>
                  <a:outerShdw blurRad="38100" dist="38100" dir="2700000" algn="tl">
                    <a:srgbClr val="000000">
                      <a:alpha val="43137"/>
                    </a:srgbClr>
                  </a:outerShdw>
                </a:effectLst>
              </a:rPr>
              <a:t>第３問</a:t>
            </a:r>
          </a:p>
        </p:txBody>
      </p:sp>
      <p:sp>
        <p:nvSpPr>
          <p:cNvPr id="7" name="テキスト ボックス 6">
            <a:extLst>
              <a:ext uri="{FF2B5EF4-FFF2-40B4-BE49-F238E27FC236}">
                <a16:creationId xmlns:a16="http://schemas.microsoft.com/office/drawing/2014/main" id="{95CB7C36-0D8D-45EC-872E-1B6BEEEA792C}"/>
              </a:ext>
            </a:extLst>
          </p:cNvPr>
          <p:cNvSpPr txBox="1"/>
          <p:nvPr/>
        </p:nvSpPr>
        <p:spPr>
          <a:xfrm>
            <a:off x="3315360" y="3125546"/>
            <a:ext cx="4339650" cy="3670492"/>
          </a:xfrm>
          <a:prstGeom prst="rect">
            <a:avLst/>
          </a:prstGeom>
          <a:noFill/>
        </p:spPr>
        <p:txBody>
          <a:bodyPr wrap="none" rtlCol="0">
            <a:spAutoFit/>
          </a:bodyPr>
          <a:lstStyle/>
          <a:p>
            <a:pPr>
              <a:lnSpc>
                <a:spcPct val="150000"/>
              </a:lnSpc>
            </a:pPr>
            <a:r>
              <a:rPr kumimoji="1" lang="ja-JP" altLang="en-US" sz="5400" dirty="0">
                <a:solidFill>
                  <a:srgbClr val="002060"/>
                </a:solidFill>
              </a:rPr>
              <a:t>①特別会議</a:t>
            </a:r>
            <a:endParaRPr kumimoji="1" lang="en-US" altLang="ja-JP" sz="5400" dirty="0">
              <a:solidFill>
                <a:srgbClr val="002060"/>
              </a:solidFill>
            </a:endParaRPr>
          </a:p>
          <a:p>
            <a:pPr>
              <a:lnSpc>
                <a:spcPct val="150000"/>
              </a:lnSpc>
            </a:pPr>
            <a:r>
              <a:rPr kumimoji="1" lang="ja-JP" altLang="en-US" sz="5400" dirty="0">
                <a:solidFill>
                  <a:srgbClr val="002060"/>
                </a:solidFill>
              </a:rPr>
              <a:t>②特別委員会</a:t>
            </a:r>
            <a:endParaRPr kumimoji="1" lang="en-US" altLang="ja-JP" sz="5400" dirty="0">
              <a:solidFill>
                <a:srgbClr val="002060"/>
              </a:solidFill>
            </a:endParaRPr>
          </a:p>
          <a:p>
            <a:pPr>
              <a:lnSpc>
                <a:spcPct val="150000"/>
              </a:lnSpc>
            </a:pPr>
            <a:r>
              <a:rPr kumimoji="1" lang="ja-JP" altLang="en-US" sz="5400" dirty="0">
                <a:solidFill>
                  <a:srgbClr val="002060"/>
                </a:solidFill>
              </a:rPr>
              <a:t>③本会議</a:t>
            </a:r>
          </a:p>
        </p:txBody>
      </p:sp>
      <p:sp>
        <p:nvSpPr>
          <p:cNvPr id="8" name="テキスト ボックス 7">
            <a:extLst>
              <a:ext uri="{FF2B5EF4-FFF2-40B4-BE49-F238E27FC236}">
                <a16:creationId xmlns:a16="http://schemas.microsoft.com/office/drawing/2014/main" id="{2DA1AF55-7722-4E0D-83F1-45EAEC4A5DDE}"/>
              </a:ext>
            </a:extLst>
          </p:cNvPr>
          <p:cNvSpPr txBox="1"/>
          <p:nvPr/>
        </p:nvSpPr>
        <p:spPr>
          <a:xfrm>
            <a:off x="623392" y="2332203"/>
            <a:ext cx="11246990" cy="954107"/>
          </a:xfrm>
          <a:prstGeom prst="rect">
            <a:avLst/>
          </a:prstGeom>
          <a:noFill/>
        </p:spPr>
        <p:txBody>
          <a:bodyPr wrap="none" rtlCol="0">
            <a:spAutoFit/>
          </a:bodyPr>
          <a:lstStyle/>
          <a:p>
            <a:r>
              <a:rPr kumimoji="1" lang="ja-JP" altLang="en-US" sz="2800" dirty="0"/>
              <a:t>町議会議員が議場に集まって、蔵王町の仕事や</a:t>
            </a:r>
            <a:endParaRPr kumimoji="1" lang="en-US" altLang="ja-JP" sz="2800" dirty="0"/>
          </a:p>
          <a:p>
            <a:r>
              <a:rPr kumimoji="1" lang="ja-JP" altLang="en-US" sz="2800" dirty="0"/>
              <a:t>　　お金の使い方（予算）、ルール（条例）などを話し合って決める会議は？</a:t>
            </a:r>
            <a:endParaRPr kumimoji="1" lang="en-US" altLang="ja-JP" sz="2800" dirty="0"/>
          </a:p>
        </p:txBody>
      </p:sp>
      <p:sp>
        <p:nvSpPr>
          <p:cNvPr id="2" name="スライド番号プレースホルダー 1">
            <a:extLst>
              <a:ext uri="{FF2B5EF4-FFF2-40B4-BE49-F238E27FC236}">
                <a16:creationId xmlns:a16="http://schemas.microsoft.com/office/drawing/2014/main" id="{686B2D32-0F23-7E73-7172-942F6997B5C9}"/>
              </a:ext>
            </a:extLst>
          </p:cNvPr>
          <p:cNvSpPr>
            <a:spLocks noGrp="1"/>
          </p:cNvSpPr>
          <p:nvPr>
            <p:ph type="sldNum" sz="quarter" idx="12"/>
          </p:nvPr>
        </p:nvSpPr>
        <p:spPr>
          <a:xfrm>
            <a:off x="11353800" y="6381328"/>
            <a:ext cx="838200" cy="365125"/>
          </a:xfrm>
        </p:spPr>
        <p:txBody>
          <a:bodyPr/>
          <a:lstStyle/>
          <a:p>
            <a:pPr rtl="0"/>
            <a:fld id="{289D71E3-7D81-4C24-B9D8-6B108755C64C}" type="slidenum">
              <a:rPr lang="en-US" altLang="ja-JP" sz="3600" b="1" smtClean="0">
                <a:highlight>
                  <a:srgbClr val="00FF00"/>
                </a:highlight>
              </a:rPr>
              <a:t>21</a:t>
            </a:fld>
            <a:endParaRPr lang="ja-JP" altLang="en-US" sz="3600" b="1" dirty="0">
              <a:highlight>
                <a:srgbClr val="00FF00"/>
              </a:highlight>
            </a:endParaRPr>
          </a:p>
        </p:txBody>
      </p:sp>
    </p:spTree>
    <p:extLst>
      <p:ext uri="{BB962C8B-B14F-4D97-AF65-F5344CB8AC3E}">
        <p14:creationId xmlns:p14="http://schemas.microsoft.com/office/powerpoint/2010/main" val="377594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7858851-63FE-478F-911E-8A89DDF46D2C}"/>
              </a:ext>
            </a:extLst>
          </p:cNvPr>
          <p:cNvSpPr txBox="1"/>
          <p:nvPr/>
        </p:nvSpPr>
        <p:spPr>
          <a:xfrm>
            <a:off x="421179" y="480352"/>
            <a:ext cx="5674821"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⑤町議会Ｑ＆Ａ</a:t>
            </a:r>
            <a:endParaRPr lang="ja-JP" altLang="en-US" sz="3600" dirty="0"/>
          </a:p>
        </p:txBody>
      </p:sp>
      <p:sp>
        <p:nvSpPr>
          <p:cNvPr id="3" name="テキスト ボックス 2">
            <a:extLst>
              <a:ext uri="{FF2B5EF4-FFF2-40B4-BE49-F238E27FC236}">
                <a16:creationId xmlns:a16="http://schemas.microsoft.com/office/drawing/2014/main" id="{6B65F052-DE26-4170-9DB7-10AF7BA97E5B}"/>
              </a:ext>
            </a:extLst>
          </p:cNvPr>
          <p:cNvSpPr txBox="1"/>
          <p:nvPr/>
        </p:nvSpPr>
        <p:spPr>
          <a:xfrm>
            <a:off x="1088572" y="1380931"/>
            <a:ext cx="1561646" cy="707886"/>
          </a:xfrm>
          <a:prstGeom prst="rect">
            <a:avLst/>
          </a:prstGeom>
          <a:noFill/>
        </p:spPr>
        <p:txBody>
          <a:bodyPr wrap="none" rtlCol="0">
            <a:spAutoFit/>
          </a:bodyPr>
          <a:lstStyle/>
          <a:p>
            <a:r>
              <a:rPr kumimoji="1" lang="ja-JP" altLang="en-US" sz="4000" u="sng" dirty="0">
                <a:effectLst>
                  <a:outerShdw blurRad="38100" dist="38100" dir="2700000" algn="tl">
                    <a:srgbClr val="000000">
                      <a:alpha val="43137"/>
                    </a:srgbClr>
                  </a:outerShdw>
                </a:effectLst>
              </a:rPr>
              <a:t>第３問</a:t>
            </a:r>
          </a:p>
        </p:txBody>
      </p:sp>
      <p:sp>
        <p:nvSpPr>
          <p:cNvPr id="4" name="テキスト ボックス 3">
            <a:extLst>
              <a:ext uri="{FF2B5EF4-FFF2-40B4-BE49-F238E27FC236}">
                <a16:creationId xmlns:a16="http://schemas.microsoft.com/office/drawing/2014/main" id="{B3A1C528-C89A-4CBD-AB1E-F544CDE510A4}"/>
              </a:ext>
            </a:extLst>
          </p:cNvPr>
          <p:cNvSpPr txBox="1"/>
          <p:nvPr/>
        </p:nvSpPr>
        <p:spPr>
          <a:xfrm>
            <a:off x="3315360" y="3125546"/>
            <a:ext cx="4339650" cy="3670492"/>
          </a:xfrm>
          <a:prstGeom prst="rect">
            <a:avLst/>
          </a:prstGeom>
          <a:noFill/>
        </p:spPr>
        <p:txBody>
          <a:bodyPr wrap="none" rtlCol="0">
            <a:spAutoFit/>
          </a:bodyPr>
          <a:lstStyle/>
          <a:p>
            <a:pPr>
              <a:lnSpc>
                <a:spcPct val="150000"/>
              </a:lnSpc>
            </a:pPr>
            <a:r>
              <a:rPr kumimoji="1" lang="ja-JP" altLang="en-US" sz="5400" dirty="0">
                <a:solidFill>
                  <a:srgbClr val="002060"/>
                </a:solidFill>
              </a:rPr>
              <a:t>①特別会議</a:t>
            </a:r>
            <a:endParaRPr kumimoji="1" lang="en-US" altLang="ja-JP" sz="5400" dirty="0">
              <a:solidFill>
                <a:srgbClr val="002060"/>
              </a:solidFill>
            </a:endParaRPr>
          </a:p>
          <a:p>
            <a:pPr>
              <a:lnSpc>
                <a:spcPct val="150000"/>
              </a:lnSpc>
            </a:pPr>
            <a:r>
              <a:rPr kumimoji="1" lang="ja-JP" altLang="en-US" sz="5400" dirty="0">
                <a:solidFill>
                  <a:srgbClr val="002060"/>
                </a:solidFill>
              </a:rPr>
              <a:t>②特別委員会</a:t>
            </a:r>
            <a:endParaRPr kumimoji="1" lang="en-US" altLang="ja-JP" sz="5400" dirty="0">
              <a:solidFill>
                <a:srgbClr val="002060"/>
              </a:solidFill>
            </a:endParaRPr>
          </a:p>
          <a:p>
            <a:pPr>
              <a:lnSpc>
                <a:spcPct val="150000"/>
              </a:lnSpc>
            </a:pPr>
            <a:r>
              <a:rPr kumimoji="1" lang="ja-JP" altLang="en-US" sz="5400" dirty="0">
                <a:solidFill>
                  <a:srgbClr val="FF0000"/>
                </a:solidFill>
              </a:rPr>
              <a:t>③本会議</a:t>
            </a:r>
          </a:p>
        </p:txBody>
      </p:sp>
      <p:pic>
        <p:nvPicPr>
          <p:cNvPr id="5" name="図 4" descr="挿絵, 抽象 が含まれている画像&#10;&#10;自動的に生成された説明">
            <a:extLst>
              <a:ext uri="{FF2B5EF4-FFF2-40B4-BE49-F238E27FC236}">
                <a16:creationId xmlns:a16="http://schemas.microsoft.com/office/drawing/2014/main" id="{CE5F7879-20E3-4A84-B94B-9C92F56F35C6}"/>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6500" b="93800" l="9024" r="92683">
                        <a14:foregroundMark x1="49268" y1="31700" x2="49268" y2="31700"/>
                        <a14:foregroundMark x1="47683" y1="26700" x2="44878" y2="35800"/>
                        <a14:foregroundMark x1="42317" y1="34300" x2="42317" y2="34300"/>
                        <a14:foregroundMark x1="41098" y1="35400" x2="52195" y2="29600"/>
                        <a14:foregroundMark x1="52195" y1="29600" x2="58415" y2="34200"/>
                        <a14:foregroundMark x1="56098" y1="35600" x2="46220" y2="33200"/>
                        <a14:foregroundMark x1="46220" y1="33200" x2="46707" y2="31900"/>
                        <a14:foregroundMark x1="44634" y1="37400" x2="45366" y2="26400"/>
                        <a14:foregroundMark x1="45366" y1="26400" x2="53902" y2="29400"/>
                        <a14:foregroundMark x1="53902" y1="29400" x2="53902" y2="29500"/>
                        <a14:foregroundMark x1="49634" y1="25900" x2="46951" y2="21700"/>
                        <a14:foregroundMark x1="37805" y1="37800" x2="42073" y2="32900"/>
                        <a14:foregroundMark x1="19146" y1="67800" x2="17561" y2="67700"/>
                        <a14:foregroundMark x1="13780" y1="55900" x2="11707" y2="55600"/>
                        <a14:foregroundMark x1="10854" y1="54500" x2="12927" y2="56000"/>
                        <a14:foregroundMark x1="10244" y1="48900" x2="10244" y2="48900"/>
                        <a14:foregroundMark x1="43049" y1="83300" x2="43049" y2="83300"/>
                        <a14:foregroundMark x1="44146" y1="88200" x2="42805" y2="83100"/>
                        <a14:foregroundMark x1="67195" y1="91700" x2="60122" y2="86600"/>
                        <a14:foregroundMark x1="60122" y1="86600" x2="60732" y2="82800"/>
                        <a14:foregroundMark x1="41098" y1="93300" x2="32927" y2="92800"/>
                        <a14:foregroundMark x1="34512" y1="73700" x2="56220" y2="75100"/>
                        <a14:foregroundMark x1="56220" y1="75100" x2="66463" y2="73600"/>
                        <a14:foregroundMark x1="66463" y1="73600" x2="67927" y2="73800"/>
                        <a14:foregroundMark x1="22073" y1="61700" x2="24634" y2="61400"/>
                        <a14:foregroundMark x1="87561" y1="52700" x2="90244" y2="51400"/>
                        <a14:foregroundMark x1="92683" y1="52900" x2="90610" y2="51600"/>
                        <a14:foregroundMark x1="48780" y1="38100" x2="49878" y2="37700"/>
                        <a14:foregroundMark x1="51829" y1="61500" x2="51829" y2="61500"/>
                        <a14:foregroundMark x1="51951" y1="62100" x2="51707" y2="61300"/>
                        <a14:foregroundMark x1="35976" y1="9500" x2="37195" y2="10200"/>
                        <a14:foregroundMark x1="52317" y1="9200" x2="53659" y2="6900"/>
                        <a14:foregroundMark x1="44146" y1="6500" x2="45244" y2="6600"/>
                        <a14:foregroundMark x1="38780" y1="74000" x2="61951" y2="74700"/>
                        <a14:foregroundMark x1="91829" y1="51700" x2="86585" y2="54400"/>
                        <a14:foregroundMark x1="64146" y1="78300" x2="53659" y2="76700"/>
                        <a14:foregroundMark x1="53659" y1="76700" x2="42683" y2="78200"/>
                        <a14:foregroundMark x1="42683" y1="78200" x2="54756" y2="73100"/>
                        <a14:foregroundMark x1="54756" y1="73100" x2="66341" y2="73000"/>
                        <a14:foregroundMark x1="66341" y1="73000" x2="64146" y2="78500"/>
                        <a14:foregroundMark x1="68537" y1="71500" x2="67927" y2="78900"/>
                        <a14:foregroundMark x1="67927" y1="78900" x2="67805" y2="79000"/>
                        <a14:foregroundMark x1="34146" y1="71700" x2="42805" y2="74100"/>
                        <a14:foregroundMark x1="42805" y1="74100" x2="42805" y2="74100"/>
                        <a14:foregroundMark x1="41585" y1="74000" x2="41341" y2="78800"/>
                        <a14:foregroundMark x1="17805" y1="69200" x2="17561" y2="69000"/>
                        <a14:foregroundMark x1="9146" y1="53800" x2="9146" y2="54000"/>
                        <a14:foregroundMark x1="53171" y1="6500" x2="54756" y2="7500"/>
                        <a14:foregroundMark x1="72561" y1="93800" x2="66463" y2="9340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59496" y="4365104"/>
            <a:ext cx="2092645" cy="2552006"/>
          </a:xfrm>
          <a:prstGeom prst="rect">
            <a:avLst/>
          </a:prstGeom>
        </p:spPr>
      </p:pic>
      <p:sp>
        <p:nvSpPr>
          <p:cNvPr id="6" name="吹き出し: 角を丸めた四角形 5">
            <a:extLst>
              <a:ext uri="{FF2B5EF4-FFF2-40B4-BE49-F238E27FC236}">
                <a16:creationId xmlns:a16="http://schemas.microsoft.com/office/drawing/2014/main" id="{F97FBD37-A8ED-4BD3-B968-4C7E9CC2E0F6}"/>
              </a:ext>
            </a:extLst>
          </p:cNvPr>
          <p:cNvSpPr/>
          <p:nvPr/>
        </p:nvSpPr>
        <p:spPr>
          <a:xfrm>
            <a:off x="5337209" y="3205932"/>
            <a:ext cx="6048672" cy="2517700"/>
          </a:xfrm>
          <a:prstGeom prst="wedgeRoundRectCallout">
            <a:avLst>
              <a:gd name="adj1" fmla="val -66551"/>
              <a:gd name="adj2" fmla="val 49591"/>
              <a:gd name="adj3" fmla="val 16667"/>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rPr>
              <a:t>　全町議会議員が出席して議案を審議する会議のことを本会議と呼びます。</a:t>
            </a:r>
            <a:endParaRPr kumimoji="1" lang="en-US" altLang="ja-JP" sz="2400" dirty="0">
              <a:solidFill>
                <a:schemeClr val="tx1"/>
              </a:solidFill>
            </a:endParaRPr>
          </a:p>
          <a:p>
            <a:r>
              <a:rPr kumimoji="1" lang="ja-JP" altLang="en-US" sz="2400" dirty="0">
                <a:solidFill>
                  <a:schemeClr val="tx1"/>
                </a:solidFill>
              </a:rPr>
              <a:t>　町長の招集で開かれる定例会の会期中に、</a:t>
            </a:r>
            <a:r>
              <a:rPr kumimoji="1" lang="en-US" altLang="ja-JP" sz="2400" dirty="0">
                <a:solidFill>
                  <a:schemeClr val="tx1"/>
                </a:solidFill>
              </a:rPr>
              <a:t>3</a:t>
            </a:r>
            <a:r>
              <a:rPr kumimoji="1" lang="ja-JP" altLang="en-US" sz="2400" dirty="0">
                <a:solidFill>
                  <a:schemeClr val="tx1"/>
                </a:solidFill>
              </a:rPr>
              <a:t>月、</a:t>
            </a:r>
            <a:r>
              <a:rPr kumimoji="1" lang="en-US" altLang="ja-JP" sz="2400" dirty="0">
                <a:solidFill>
                  <a:schemeClr val="tx1"/>
                </a:solidFill>
              </a:rPr>
              <a:t>6</a:t>
            </a:r>
            <a:r>
              <a:rPr kumimoji="1" lang="ja-JP" altLang="en-US" sz="2400" dirty="0">
                <a:solidFill>
                  <a:schemeClr val="tx1"/>
                </a:solidFill>
              </a:rPr>
              <a:t>月、</a:t>
            </a:r>
            <a:r>
              <a:rPr kumimoji="1" lang="en-US" altLang="ja-JP" sz="2400" dirty="0">
                <a:solidFill>
                  <a:schemeClr val="tx1"/>
                </a:solidFill>
              </a:rPr>
              <a:t>9</a:t>
            </a:r>
            <a:r>
              <a:rPr kumimoji="1" lang="ja-JP" altLang="en-US" sz="2400" dirty="0">
                <a:solidFill>
                  <a:schemeClr val="tx1"/>
                </a:solidFill>
              </a:rPr>
              <a:t>月、</a:t>
            </a:r>
            <a:r>
              <a:rPr kumimoji="1" lang="en-US" altLang="ja-JP" sz="2400" dirty="0">
                <a:solidFill>
                  <a:schemeClr val="tx1"/>
                </a:solidFill>
              </a:rPr>
              <a:t>12</a:t>
            </a:r>
            <a:r>
              <a:rPr kumimoji="1" lang="ja-JP" altLang="en-US" sz="2400" dirty="0">
                <a:solidFill>
                  <a:schemeClr val="tx1"/>
                </a:solidFill>
              </a:rPr>
              <a:t>月のほかにも会議が開かれることがあります。　</a:t>
            </a:r>
            <a:endParaRPr kumimoji="1" lang="en-US" altLang="ja-JP" sz="2400" dirty="0">
              <a:solidFill>
                <a:schemeClr val="tx1"/>
              </a:solidFill>
            </a:endParaRPr>
          </a:p>
        </p:txBody>
      </p:sp>
      <p:sp>
        <p:nvSpPr>
          <p:cNvPr id="7" name="テキスト ボックス 6">
            <a:extLst>
              <a:ext uri="{FF2B5EF4-FFF2-40B4-BE49-F238E27FC236}">
                <a16:creationId xmlns:a16="http://schemas.microsoft.com/office/drawing/2014/main" id="{30A684B8-F211-49F2-AC58-6048BF6BC1E0}"/>
              </a:ext>
            </a:extLst>
          </p:cNvPr>
          <p:cNvSpPr txBox="1"/>
          <p:nvPr/>
        </p:nvSpPr>
        <p:spPr>
          <a:xfrm>
            <a:off x="695400" y="2318679"/>
            <a:ext cx="11246990" cy="954107"/>
          </a:xfrm>
          <a:prstGeom prst="rect">
            <a:avLst/>
          </a:prstGeom>
          <a:noFill/>
        </p:spPr>
        <p:txBody>
          <a:bodyPr wrap="none" rtlCol="0">
            <a:spAutoFit/>
          </a:bodyPr>
          <a:lstStyle/>
          <a:p>
            <a:r>
              <a:rPr kumimoji="1" lang="ja-JP" altLang="en-US" sz="2800" dirty="0"/>
              <a:t>町議会議員が議場に集まって、蔵王町の仕事や</a:t>
            </a:r>
            <a:endParaRPr kumimoji="1" lang="en-US" altLang="ja-JP" sz="2800" dirty="0"/>
          </a:p>
          <a:p>
            <a:r>
              <a:rPr kumimoji="1" lang="ja-JP" altLang="en-US" sz="2800" dirty="0"/>
              <a:t>　　お金の使い方（予算）、ルール（条例）などを話し合って決める会議は？</a:t>
            </a:r>
            <a:endParaRPr kumimoji="1" lang="en-US" altLang="ja-JP" sz="2800" dirty="0"/>
          </a:p>
        </p:txBody>
      </p:sp>
      <p:sp>
        <p:nvSpPr>
          <p:cNvPr id="8" name="スライド番号プレースホルダー 7">
            <a:extLst>
              <a:ext uri="{FF2B5EF4-FFF2-40B4-BE49-F238E27FC236}">
                <a16:creationId xmlns:a16="http://schemas.microsoft.com/office/drawing/2014/main" id="{26E0A6A2-9629-4373-F512-E59254458A76}"/>
              </a:ext>
            </a:extLst>
          </p:cNvPr>
          <p:cNvSpPr>
            <a:spLocks noGrp="1"/>
          </p:cNvSpPr>
          <p:nvPr>
            <p:ph type="sldNum" sz="quarter" idx="12"/>
          </p:nvPr>
        </p:nvSpPr>
        <p:spPr>
          <a:xfrm>
            <a:off x="11385881" y="6432607"/>
            <a:ext cx="838200" cy="365125"/>
          </a:xfrm>
        </p:spPr>
        <p:txBody>
          <a:bodyPr/>
          <a:lstStyle/>
          <a:p>
            <a:pPr rtl="0"/>
            <a:fld id="{289D71E3-7D81-4C24-B9D8-6B108755C64C}" type="slidenum">
              <a:rPr lang="en-US" altLang="ja-JP" sz="3600" b="1" smtClean="0">
                <a:highlight>
                  <a:srgbClr val="00FF00"/>
                </a:highlight>
              </a:rPr>
              <a:t>22</a:t>
            </a:fld>
            <a:endParaRPr lang="ja-JP" altLang="en-US" b="1" dirty="0">
              <a:highlight>
                <a:srgbClr val="00FF00"/>
              </a:highlight>
            </a:endParaRPr>
          </a:p>
        </p:txBody>
      </p:sp>
    </p:spTree>
    <p:extLst>
      <p:ext uri="{BB962C8B-B14F-4D97-AF65-F5344CB8AC3E}">
        <p14:creationId xmlns:p14="http://schemas.microsoft.com/office/powerpoint/2010/main" val="3454442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nodeType="afterEffect">
                                  <p:stCondLst>
                                    <p:cond delay="0"/>
                                  </p:stCondLst>
                                  <p:childTnLst>
                                    <p:animEffect transition="out" filter="fade">
                                      <p:cBhvr>
                                        <p:cTn id="6" dur="1000"/>
                                        <p:tgtEl>
                                          <p:spTgt spid="4">
                                            <p:txEl>
                                              <p:pRg st="0" end="0"/>
                                            </p:txEl>
                                          </p:spTgt>
                                        </p:tgtEl>
                                      </p:cBhvr>
                                    </p:animEffect>
                                    <p:anim calcmode="lin" valueType="num">
                                      <p:cBhvr>
                                        <p:cTn id="7" dur="1000"/>
                                        <p:tgtEl>
                                          <p:spTgt spid="4">
                                            <p:txEl>
                                              <p:pRg st="0" end="0"/>
                                            </p:txEl>
                                          </p:spTgt>
                                        </p:tgtEl>
                                        <p:attrNameLst>
                                          <p:attrName>ppt_x</p:attrName>
                                        </p:attrNameLst>
                                      </p:cBhvr>
                                      <p:tavLst>
                                        <p:tav tm="0">
                                          <p:val>
                                            <p:strVal val="ppt_x"/>
                                          </p:val>
                                        </p:tav>
                                        <p:tav tm="100000">
                                          <p:val>
                                            <p:strVal val="ppt_x"/>
                                          </p:val>
                                        </p:tav>
                                      </p:tavLst>
                                    </p:anim>
                                    <p:anim calcmode="lin" valueType="num">
                                      <p:cBhvr>
                                        <p:cTn id="8" dur="1000"/>
                                        <p:tgtEl>
                                          <p:spTgt spid="4">
                                            <p:txEl>
                                              <p:pRg st="0" end="0"/>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4">
                                            <p:txEl>
                                              <p:pRg st="0" end="0"/>
                                            </p:txEl>
                                          </p:spTgt>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4">
                                            <p:txEl>
                                              <p:pRg st="1" end="1"/>
                                            </p:txEl>
                                          </p:spTgt>
                                        </p:tgtEl>
                                      </p:cBhvr>
                                    </p:animEffect>
                                    <p:anim calcmode="lin" valueType="num">
                                      <p:cBhvr>
                                        <p:cTn id="12" dur="1000"/>
                                        <p:tgtEl>
                                          <p:spTgt spid="4">
                                            <p:txEl>
                                              <p:pRg st="1" end="1"/>
                                            </p:txEl>
                                          </p:spTgt>
                                        </p:tgtEl>
                                        <p:attrNameLst>
                                          <p:attrName>ppt_x</p:attrName>
                                        </p:attrNameLst>
                                      </p:cBhvr>
                                      <p:tavLst>
                                        <p:tav tm="0">
                                          <p:val>
                                            <p:strVal val="ppt_x"/>
                                          </p:val>
                                        </p:tav>
                                        <p:tav tm="100000">
                                          <p:val>
                                            <p:strVal val="ppt_x"/>
                                          </p:val>
                                        </p:tav>
                                      </p:tavLst>
                                    </p:anim>
                                    <p:anim calcmode="lin" valueType="num">
                                      <p:cBhvr>
                                        <p:cTn id="13" dur="1000"/>
                                        <p:tgtEl>
                                          <p:spTgt spid="4">
                                            <p:txEl>
                                              <p:pRg st="1" end="1"/>
                                            </p:txEl>
                                          </p:spTgt>
                                        </p:tgtEl>
                                        <p:attrNameLst>
                                          <p:attrName>ppt_y</p:attrName>
                                        </p:attrNameLst>
                                      </p:cBhvr>
                                      <p:tavLst>
                                        <p:tav tm="0">
                                          <p:val>
                                            <p:strVal val="ppt_y"/>
                                          </p:val>
                                        </p:tav>
                                        <p:tav tm="100000">
                                          <p:val>
                                            <p:strVal val="ppt_y+.1"/>
                                          </p:val>
                                        </p:tav>
                                      </p:tavLst>
                                    </p:anim>
                                    <p:set>
                                      <p:cBhvr>
                                        <p:cTn id="14" dur="1" fill="hold">
                                          <p:stCondLst>
                                            <p:cond delay="999"/>
                                          </p:stCondLst>
                                        </p:cTn>
                                        <p:tgtEl>
                                          <p:spTgt spid="4">
                                            <p:txEl>
                                              <p:pRg st="1" end="1"/>
                                            </p:txEl>
                                          </p:spTgt>
                                        </p:tgtEl>
                                        <p:attrNameLst>
                                          <p:attrName>style.visibility</p:attrName>
                                        </p:attrNameLst>
                                      </p:cBhvr>
                                      <p:to>
                                        <p:strVal val="hidden"/>
                                      </p:to>
                                    </p:set>
                                  </p:childTnLst>
                                </p:cTn>
                              </p:par>
                              <p:par>
                                <p:cTn id="15" presetID="42" presetClass="path" presetSubtype="0" accel="50000" decel="50000" fill="hold" nodeType="withEffect">
                                  <p:stCondLst>
                                    <p:cond delay="0"/>
                                  </p:stCondLst>
                                  <p:childTnLst>
                                    <p:animMotion origin="layout" path="M -0.01211 -0.17754 L -0.12526 -0.33912 " pathEditMode="relative" rAng="0" ptsTypes="AA">
                                      <p:cBhvr>
                                        <p:cTn id="16" dur="2000" fill="hold"/>
                                        <p:tgtEl>
                                          <p:spTgt spid="4">
                                            <p:txEl>
                                              <p:pRg st="2" end="2"/>
                                            </p:txEl>
                                          </p:spTgt>
                                        </p:tgtEl>
                                        <p:attrNameLst>
                                          <p:attrName>ppt_x</p:attrName>
                                          <p:attrName>ppt_y</p:attrName>
                                        </p:attrNameLst>
                                      </p:cBhvr>
                                      <p:rCtr x="-5664" y="-8079"/>
                                    </p:animMotion>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90F54A7-8EA8-4E29-9968-89EB574CE534}"/>
              </a:ext>
            </a:extLst>
          </p:cNvPr>
          <p:cNvSpPr txBox="1"/>
          <p:nvPr/>
        </p:nvSpPr>
        <p:spPr>
          <a:xfrm>
            <a:off x="421179" y="508061"/>
            <a:ext cx="5674821"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⑤町議会Ｑ＆Ａ</a:t>
            </a:r>
            <a:endParaRPr lang="ja-JP" altLang="en-US" sz="3600" dirty="0"/>
          </a:p>
        </p:txBody>
      </p:sp>
      <p:sp>
        <p:nvSpPr>
          <p:cNvPr id="3" name="テキスト ボックス 2">
            <a:extLst>
              <a:ext uri="{FF2B5EF4-FFF2-40B4-BE49-F238E27FC236}">
                <a16:creationId xmlns:a16="http://schemas.microsoft.com/office/drawing/2014/main" id="{6A8D03CD-F4D2-424A-9244-51AC87B7BD02}"/>
              </a:ext>
            </a:extLst>
          </p:cNvPr>
          <p:cNvSpPr txBox="1"/>
          <p:nvPr/>
        </p:nvSpPr>
        <p:spPr>
          <a:xfrm>
            <a:off x="1055440" y="1340768"/>
            <a:ext cx="1561646" cy="707886"/>
          </a:xfrm>
          <a:prstGeom prst="rect">
            <a:avLst/>
          </a:prstGeom>
          <a:noFill/>
        </p:spPr>
        <p:txBody>
          <a:bodyPr wrap="none" rtlCol="0">
            <a:spAutoFit/>
          </a:bodyPr>
          <a:lstStyle/>
          <a:p>
            <a:r>
              <a:rPr kumimoji="1" lang="ja-JP" altLang="en-US" sz="4000" u="sng" dirty="0">
                <a:effectLst>
                  <a:outerShdw blurRad="38100" dist="38100" dir="2700000" algn="tl">
                    <a:srgbClr val="000000">
                      <a:alpha val="43137"/>
                    </a:srgbClr>
                  </a:outerShdw>
                </a:effectLst>
              </a:rPr>
              <a:t>第４問</a:t>
            </a:r>
          </a:p>
        </p:txBody>
      </p:sp>
      <p:sp>
        <p:nvSpPr>
          <p:cNvPr id="4" name="テキスト ボックス 3">
            <a:extLst>
              <a:ext uri="{FF2B5EF4-FFF2-40B4-BE49-F238E27FC236}">
                <a16:creationId xmlns:a16="http://schemas.microsoft.com/office/drawing/2014/main" id="{142921D3-6C42-4694-BACA-60B2185B091C}"/>
              </a:ext>
            </a:extLst>
          </p:cNvPr>
          <p:cNvSpPr txBox="1"/>
          <p:nvPr/>
        </p:nvSpPr>
        <p:spPr>
          <a:xfrm>
            <a:off x="808201" y="2370774"/>
            <a:ext cx="7813357" cy="523220"/>
          </a:xfrm>
          <a:prstGeom prst="rect">
            <a:avLst/>
          </a:prstGeom>
          <a:noFill/>
        </p:spPr>
        <p:txBody>
          <a:bodyPr wrap="none" rtlCol="0">
            <a:spAutoFit/>
          </a:bodyPr>
          <a:lstStyle/>
          <a:p>
            <a:r>
              <a:rPr kumimoji="1" lang="ja-JP" altLang="en-US" sz="2800" dirty="0"/>
              <a:t>蔵王町議会で、道路の調査をする常任委員会は？</a:t>
            </a:r>
            <a:endParaRPr kumimoji="1" lang="en-US" altLang="ja-JP" sz="2800" dirty="0"/>
          </a:p>
        </p:txBody>
      </p:sp>
      <p:sp>
        <p:nvSpPr>
          <p:cNvPr id="5" name="テキスト ボックス 4">
            <a:extLst>
              <a:ext uri="{FF2B5EF4-FFF2-40B4-BE49-F238E27FC236}">
                <a16:creationId xmlns:a16="http://schemas.microsoft.com/office/drawing/2014/main" id="{72EBA33A-9A30-4341-83BE-BF546A9ABCAF}"/>
              </a:ext>
            </a:extLst>
          </p:cNvPr>
          <p:cNvSpPr txBox="1"/>
          <p:nvPr/>
        </p:nvSpPr>
        <p:spPr>
          <a:xfrm>
            <a:off x="3024354" y="3052083"/>
            <a:ext cx="3647152" cy="3670492"/>
          </a:xfrm>
          <a:prstGeom prst="rect">
            <a:avLst/>
          </a:prstGeom>
          <a:noFill/>
        </p:spPr>
        <p:txBody>
          <a:bodyPr wrap="none" rtlCol="0">
            <a:spAutoFit/>
          </a:bodyPr>
          <a:lstStyle/>
          <a:p>
            <a:pPr>
              <a:lnSpc>
                <a:spcPct val="150000"/>
              </a:lnSpc>
            </a:pPr>
            <a:r>
              <a:rPr kumimoji="1" lang="ja-JP" altLang="en-US" sz="5400" dirty="0">
                <a:solidFill>
                  <a:srgbClr val="002060"/>
                </a:solidFill>
              </a:rPr>
              <a:t>①広報広聴</a:t>
            </a:r>
            <a:endParaRPr kumimoji="1" lang="en-US" altLang="ja-JP" sz="5400" dirty="0">
              <a:solidFill>
                <a:srgbClr val="002060"/>
              </a:solidFill>
            </a:endParaRPr>
          </a:p>
          <a:p>
            <a:pPr>
              <a:lnSpc>
                <a:spcPct val="150000"/>
              </a:lnSpc>
            </a:pPr>
            <a:r>
              <a:rPr kumimoji="1" lang="ja-JP" altLang="en-US" sz="5400" dirty="0">
                <a:solidFill>
                  <a:srgbClr val="002060"/>
                </a:solidFill>
              </a:rPr>
              <a:t>②総務経済</a:t>
            </a:r>
            <a:endParaRPr kumimoji="1" lang="en-US" altLang="ja-JP" sz="5400" dirty="0">
              <a:solidFill>
                <a:srgbClr val="002060"/>
              </a:solidFill>
            </a:endParaRPr>
          </a:p>
          <a:p>
            <a:pPr>
              <a:lnSpc>
                <a:spcPct val="150000"/>
              </a:lnSpc>
            </a:pPr>
            <a:r>
              <a:rPr kumimoji="1" lang="ja-JP" altLang="en-US" sz="5400" dirty="0">
                <a:solidFill>
                  <a:srgbClr val="002060"/>
                </a:solidFill>
              </a:rPr>
              <a:t>③教育民生</a:t>
            </a:r>
          </a:p>
        </p:txBody>
      </p:sp>
      <p:sp>
        <p:nvSpPr>
          <p:cNvPr id="6" name="スライド番号プレースホルダー 5">
            <a:extLst>
              <a:ext uri="{FF2B5EF4-FFF2-40B4-BE49-F238E27FC236}">
                <a16:creationId xmlns:a16="http://schemas.microsoft.com/office/drawing/2014/main" id="{BBD974FF-1DA0-AC02-A1D4-14B7C31D2BD1}"/>
              </a:ext>
            </a:extLst>
          </p:cNvPr>
          <p:cNvSpPr>
            <a:spLocks noGrp="1"/>
          </p:cNvSpPr>
          <p:nvPr>
            <p:ph type="sldNum" sz="quarter" idx="12"/>
          </p:nvPr>
        </p:nvSpPr>
        <p:spPr>
          <a:xfrm>
            <a:off x="11353800" y="6392467"/>
            <a:ext cx="838200" cy="365125"/>
          </a:xfrm>
        </p:spPr>
        <p:txBody>
          <a:bodyPr/>
          <a:lstStyle/>
          <a:p>
            <a:pPr rtl="0"/>
            <a:fld id="{289D71E3-7D81-4C24-B9D8-6B108755C64C}" type="slidenum">
              <a:rPr lang="en-US" altLang="ja-JP" sz="3600" b="1" smtClean="0">
                <a:highlight>
                  <a:srgbClr val="00FF00"/>
                </a:highlight>
              </a:rPr>
              <a:t>23</a:t>
            </a:fld>
            <a:endParaRPr lang="ja-JP" altLang="en-US" sz="3600" b="1" dirty="0">
              <a:highlight>
                <a:srgbClr val="00FF00"/>
              </a:highlight>
            </a:endParaRPr>
          </a:p>
        </p:txBody>
      </p:sp>
    </p:spTree>
    <p:extLst>
      <p:ext uri="{BB962C8B-B14F-4D97-AF65-F5344CB8AC3E}">
        <p14:creationId xmlns:p14="http://schemas.microsoft.com/office/powerpoint/2010/main" val="91660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E867F8D-57FF-4064-BD27-4B3D8C669C37}"/>
              </a:ext>
            </a:extLst>
          </p:cNvPr>
          <p:cNvSpPr txBox="1"/>
          <p:nvPr/>
        </p:nvSpPr>
        <p:spPr>
          <a:xfrm>
            <a:off x="421179" y="508061"/>
            <a:ext cx="5674821"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⑤町議会Ｑ＆Ａ</a:t>
            </a:r>
            <a:endParaRPr lang="ja-JP" altLang="en-US" sz="3600" dirty="0"/>
          </a:p>
        </p:txBody>
      </p:sp>
      <p:sp>
        <p:nvSpPr>
          <p:cNvPr id="3" name="テキスト ボックス 2">
            <a:extLst>
              <a:ext uri="{FF2B5EF4-FFF2-40B4-BE49-F238E27FC236}">
                <a16:creationId xmlns:a16="http://schemas.microsoft.com/office/drawing/2014/main" id="{A8E85E32-498B-4E61-917A-CCEE2EE10928}"/>
              </a:ext>
            </a:extLst>
          </p:cNvPr>
          <p:cNvSpPr txBox="1"/>
          <p:nvPr/>
        </p:nvSpPr>
        <p:spPr>
          <a:xfrm>
            <a:off x="1088572" y="1408640"/>
            <a:ext cx="1561646" cy="707886"/>
          </a:xfrm>
          <a:prstGeom prst="rect">
            <a:avLst/>
          </a:prstGeom>
          <a:noFill/>
        </p:spPr>
        <p:txBody>
          <a:bodyPr wrap="none" rtlCol="0">
            <a:spAutoFit/>
          </a:bodyPr>
          <a:lstStyle/>
          <a:p>
            <a:r>
              <a:rPr kumimoji="1" lang="ja-JP" altLang="en-US" sz="4000" u="sng" dirty="0">
                <a:effectLst>
                  <a:outerShdw blurRad="38100" dist="38100" dir="2700000" algn="tl">
                    <a:srgbClr val="000000">
                      <a:alpha val="43137"/>
                    </a:srgbClr>
                  </a:outerShdw>
                </a:effectLst>
              </a:rPr>
              <a:t>第４問</a:t>
            </a:r>
          </a:p>
        </p:txBody>
      </p:sp>
      <p:sp>
        <p:nvSpPr>
          <p:cNvPr id="4" name="テキスト ボックス 3">
            <a:extLst>
              <a:ext uri="{FF2B5EF4-FFF2-40B4-BE49-F238E27FC236}">
                <a16:creationId xmlns:a16="http://schemas.microsoft.com/office/drawing/2014/main" id="{887E8F5C-7AB7-439C-A957-D5DCC99B0481}"/>
              </a:ext>
            </a:extLst>
          </p:cNvPr>
          <p:cNvSpPr txBox="1"/>
          <p:nvPr/>
        </p:nvSpPr>
        <p:spPr>
          <a:xfrm>
            <a:off x="808201" y="2370774"/>
            <a:ext cx="7813357" cy="523220"/>
          </a:xfrm>
          <a:prstGeom prst="rect">
            <a:avLst/>
          </a:prstGeom>
          <a:noFill/>
        </p:spPr>
        <p:txBody>
          <a:bodyPr wrap="none" rtlCol="0">
            <a:spAutoFit/>
          </a:bodyPr>
          <a:lstStyle/>
          <a:p>
            <a:r>
              <a:rPr kumimoji="1" lang="ja-JP" altLang="en-US" sz="2800" dirty="0"/>
              <a:t>蔵王町議会で、道路の調査をする常任委員会は？</a:t>
            </a:r>
            <a:endParaRPr kumimoji="1" lang="en-US" altLang="ja-JP" sz="2800" dirty="0"/>
          </a:p>
        </p:txBody>
      </p:sp>
      <p:sp>
        <p:nvSpPr>
          <p:cNvPr id="5" name="テキスト ボックス 4">
            <a:extLst>
              <a:ext uri="{FF2B5EF4-FFF2-40B4-BE49-F238E27FC236}">
                <a16:creationId xmlns:a16="http://schemas.microsoft.com/office/drawing/2014/main" id="{74264C27-254A-4886-82C4-5DAFAF7CD519}"/>
              </a:ext>
            </a:extLst>
          </p:cNvPr>
          <p:cNvSpPr txBox="1"/>
          <p:nvPr/>
        </p:nvSpPr>
        <p:spPr>
          <a:xfrm>
            <a:off x="3024354" y="3052083"/>
            <a:ext cx="3647152" cy="3670492"/>
          </a:xfrm>
          <a:prstGeom prst="rect">
            <a:avLst/>
          </a:prstGeom>
          <a:noFill/>
        </p:spPr>
        <p:txBody>
          <a:bodyPr wrap="none" rtlCol="0">
            <a:spAutoFit/>
          </a:bodyPr>
          <a:lstStyle/>
          <a:p>
            <a:pPr>
              <a:lnSpc>
                <a:spcPct val="150000"/>
              </a:lnSpc>
            </a:pPr>
            <a:r>
              <a:rPr kumimoji="1" lang="ja-JP" altLang="en-US" sz="5400" dirty="0">
                <a:solidFill>
                  <a:srgbClr val="002060"/>
                </a:solidFill>
              </a:rPr>
              <a:t>①広報広聴</a:t>
            </a:r>
            <a:endParaRPr kumimoji="1" lang="en-US" altLang="ja-JP" sz="5400" dirty="0">
              <a:solidFill>
                <a:srgbClr val="002060"/>
              </a:solidFill>
            </a:endParaRPr>
          </a:p>
          <a:p>
            <a:pPr>
              <a:lnSpc>
                <a:spcPct val="150000"/>
              </a:lnSpc>
            </a:pPr>
            <a:r>
              <a:rPr kumimoji="1" lang="ja-JP" altLang="en-US" sz="5400" dirty="0">
                <a:solidFill>
                  <a:srgbClr val="FF0000"/>
                </a:solidFill>
              </a:rPr>
              <a:t>②総務経済</a:t>
            </a:r>
            <a:endParaRPr kumimoji="1" lang="en-US" altLang="ja-JP" sz="5400" dirty="0">
              <a:solidFill>
                <a:srgbClr val="FF0000"/>
              </a:solidFill>
            </a:endParaRPr>
          </a:p>
          <a:p>
            <a:pPr>
              <a:lnSpc>
                <a:spcPct val="150000"/>
              </a:lnSpc>
            </a:pPr>
            <a:r>
              <a:rPr kumimoji="1" lang="ja-JP" altLang="en-US" sz="5400" dirty="0">
                <a:solidFill>
                  <a:srgbClr val="002060"/>
                </a:solidFill>
              </a:rPr>
              <a:t>③教育民生</a:t>
            </a:r>
          </a:p>
        </p:txBody>
      </p:sp>
      <p:pic>
        <p:nvPicPr>
          <p:cNvPr id="6" name="図 5" descr="挿絵, 抽象 が含まれている画像&#10;&#10;自動的に生成された説明">
            <a:extLst>
              <a:ext uri="{FF2B5EF4-FFF2-40B4-BE49-F238E27FC236}">
                <a16:creationId xmlns:a16="http://schemas.microsoft.com/office/drawing/2014/main" id="{8AE299DA-72E2-45E1-B576-193627062E10}"/>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6500" b="93800" l="9024" r="92683">
                        <a14:foregroundMark x1="49268" y1="31700" x2="49268" y2="31700"/>
                        <a14:foregroundMark x1="47683" y1="26700" x2="44878" y2="35800"/>
                        <a14:foregroundMark x1="42317" y1="34300" x2="42317" y2="34300"/>
                        <a14:foregroundMark x1="41098" y1="35400" x2="52195" y2="29600"/>
                        <a14:foregroundMark x1="52195" y1="29600" x2="58415" y2="34200"/>
                        <a14:foregroundMark x1="56098" y1="35600" x2="46220" y2="33200"/>
                        <a14:foregroundMark x1="46220" y1="33200" x2="46707" y2="31900"/>
                        <a14:foregroundMark x1="44634" y1="37400" x2="45366" y2="26400"/>
                        <a14:foregroundMark x1="45366" y1="26400" x2="53902" y2="29400"/>
                        <a14:foregroundMark x1="53902" y1="29400" x2="53902" y2="29500"/>
                        <a14:foregroundMark x1="49634" y1="25900" x2="46951" y2="21700"/>
                        <a14:foregroundMark x1="37805" y1="37800" x2="42073" y2="32900"/>
                        <a14:foregroundMark x1="19146" y1="67800" x2="17561" y2="67700"/>
                        <a14:foregroundMark x1="13780" y1="55900" x2="11707" y2="55600"/>
                        <a14:foregroundMark x1="10854" y1="54500" x2="12927" y2="56000"/>
                        <a14:foregroundMark x1="10244" y1="48900" x2="10244" y2="48900"/>
                        <a14:foregroundMark x1="43049" y1="83300" x2="43049" y2="83300"/>
                        <a14:foregroundMark x1="44146" y1="88200" x2="42805" y2="83100"/>
                        <a14:foregroundMark x1="67195" y1="91700" x2="60122" y2="86600"/>
                        <a14:foregroundMark x1="60122" y1="86600" x2="60732" y2="82800"/>
                        <a14:foregroundMark x1="41098" y1="93300" x2="32927" y2="92800"/>
                        <a14:foregroundMark x1="34512" y1="73700" x2="56220" y2="75100"/>
                        <a14:foregroundMark x1="56220" y1="75100" x2="66463" y2="73600"/>
                        <a14:foregroundMark x1="66463" y1="73600" x2="67927" y2="73800"/>
                        <a14:foregroundMark x1="22073" y1="61700" x2="24634" y2="61400"/>
                        <a14:foregroundMark x1="87561" y1="52700" x2="90244" y2="51400"/>
                        <a14:foregroundMark x1="92683" y1="52900" x2="90610" y2="51600"/>
                        <a14:foregroundMark x1="48780" y1="38100" x2="49878" y2="37700"/>
                        <a14:foregroundMark x1="51829" y1="61500" x2="51829" y2="61500"/>
                        <a14:foregroundMark x1="51951" y1="62100" x2="51707" y2="61300"/>
                        <a14:foregroundMark x1="35976" y1="9500" x2="37195" y2="10200"/>
                        <a14:foregroundMark x1="52317" y1="9200" x2="53659" y2="6900"/>
                        <a14:foregroundMark x1="44146" y1="6500" x2="45244" y2="6600"/>
                        <a14:foregroundMark x1="38780" y1="74000" x2="61951" y2="74700"/>
                        <a14:foregroundMark x1="91829" y1="51700" x2="86585" y2="54400"/>
                        <a14:foregroundMark x1="64146" y1="78300" x2="53659" y2="76700"/>
                        <a14:foregroundMark x1="53659" y1="76700" x2="42683" y2="78200"/>
                        <a14:foregroundMark x1="42683" y1="78200" x2="54756" y2="73100"/>
                        <a14:foregroundMark x1="54756" y1="73100" x2="66341" y2="73000"/>
                        <a14:foregroundMark x1="66341" y1="73000" x2="64146" y2="78500"/>
                        <a14:foregroundMark x1="68537" y1="71500" x2="67927" y2="78900"/>
                        <a14:foregroundMark x1="67927" y1="78900" x2="67805" y2="79000"/>
                        <a14:foregroundMark x1="34146" y1="71700" x2="42805" y2="74100"/>
                        <a14:foregroundMark x1="42805" y1="74100" x2="42805" y2="74100"/>
                        <a14:foregroundMark x1="41585" y1="74000" x2="41341" y2="78800"/>
                        <a14:foregroundMark x1="17805" y1="69200" x2="17561" y2="69000"/>
                        <a14:foregroundMark x1="9146" y1="53800" x2="9146" y2="54000"/>
                        <a14:foregroundMark x1="53171" y1="6500" x2="54756" y2="7500"/>
                        <a14:foregroundMark x1="72561" y1="93800" x2="66463" y2="9340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03895" y="4302724"/>
            <a:ext cx="2092645" cy="2552006"/>
          </a:xfrm>
          <a:prstGeom prst="rect">
            <a:avLst/>
          </a:prstGeom>
        </p:spPr>
      </p:pic>
      <p:sp>
        <p:nvSpPr>
          <p:cNvPr id="7" name="吹き出し: 角を丸めた四角形 6">
            <a:extLst>
              <a:ext uri="{FF2B5EF4-FFF2-40B4-BE49-F238E27FC236}">
                <a16:creationId xmlns:a16="http://schemas.microsoft.com/office/drawing/2014/main" id="{BE44BFAB-E979-43AF-80DD-814FA598A380}"/>
              </a:ext>
            </a:extLst>
          </p:cNvPr>
          <p:cNvSpPr/>
          <p:nvPr/>
        </p:nvSpPr>
        <p:spPr>
          <a:xfrm>
            <a:off x="5116999" y="2101427"/>
            <a:ext cx="6234561" cy="2201297"/>
          </a:xfrm>
          <a:prstGeom prst="wedgeRoundRectCallout">
            <a:avLst>
              <a:gd name="adj1" fmla="val -67277"/>
              <a:gd name="adj2" fmla="val 61468"/>
              <a:gd name="adj3" fmla="val 16667"/>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rPr>
              <a:t>　蔵王町議会の常任委員会は、「総務経済」「教育民生」「広報広聴」の</a:t>
            </a:r>
            <a:r>
              <a:rPr kumimoji="1" lang="en-US" altLang="ja-JP" sz="2400" dirty="0">
                <a:solidFill>
                  <a:schemeClr val="tx1"/>
                </a:solidFill>
              </a:rPr>
              <a:t>3</a:t>
            </a:r>
            <a:r>
              <a:rPr kumimoji="1" lang="ja-JP" altLang="en-US" sz="2400" dirty="0">
                <a:solidFill>
                  <a:schemeClr val="tx1"/>
                </a:solidFill>
              </a:rPr>
              <a:t>つがあります。議員は総務経済・教育民生の必ずいずれかの常任委員会に所属するほか、広報広聴には議長を除く全議員が所属します。</a:t>
            </a:r>
          </a:p>
        </p:txBody>
      </p:sp>
      <p:sp>
        <p:nvSpPr>
          <p:cNvPr id="8" name="スライド番号プレースホルダー 7">
            <a:extLst>
              <a:ext uri="{FF2B5EF4-FFF2-40B4-BE49-F238E27FC236}">
                <a16:creationId xmlns:a16="http://schemas.microsoft.com/office/drawing/2014/main" id="{D445DBD1-C592-D654-EE37-4967EF7CE818}"/>
              </a:ext>
            </a:extLst>
          </p:cNvPr>
          <p:cNvSpPr>
            <a:spLocks noGrp="1"/>
          </p:cNvSpPr>
          <p:nvPr>
            <p:ph type="sldNum" sz="quarter" idx="12"/>
          </p:nvPr>
        </p:nvSpPr>
        <p:spPr>
          <a:xfrm>
            <a:off x="11353800" y="6357450"/>
            <a:ext cx="838200" cy="365125"/>
          </a:xfrm>
        </p:spPr>
        <p:txBody>
          <a:bodyPr/>
          <a:lstStyle/>
          <a:p>
            <a:pPr rtl="0"/>
            <a:fld id="{289D71E3-7D81-4C24-B9D8-6B108755C64C}" type="slidenum">
              <a:rPr lang="en-US" altLang="ja-JP" sz="3600" b="1" smtClean="0">
                <a:highlight>
                  <a:srgbClr val="00FF00"/>
                </a:highlight>
              </a:rPr>
              <a:t>24</a:t>
            </a:fld>
            <a:endParaRPr lang="ja-JP" altLang="en-US" sz="3600" b="1" dirty="0">
              <a:highlight>
                <a:srgbClr val="00FF00"/>
              </a:highlight>
            </a:endParaRPr>
          </a:p>
        </p:txBody>
      </p:sp>
    </p:spTree>
    <p:extLst>
      <p:ext uri="{BB962C8B-B14F-4D97-AF65-F5344CB8AC3E}">
        <p14:creationId xmlns:p14="http://schemas.microsoft.com/office/powerpoint/2010/main" val="18374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nodeType="afterEffect">
                                  <p:stCondLst>
                                    <p:cond delay="0"/>
                                  </p:stCondLst>
                                  <p:childTnLst>
                                    <p:animEffect transition="out" filter="fade">
                                      <p:cBhvr>
                                        <p:cTn id="6" dur="1000"/>
                                        <p:tgtEl>
                                          <p:spTgt spid="5">
                                            <p:txEl>
                                              <p:pRg st="0" end="0"/>
                                            </p:txEl>
                                          </p:spTgt>
                                        </p:tgtEl>
                                      </p:cBhvr>
                                    </p:animEffect>
                                    <p:anim calcmode="lin" valueType="num">
                                      <p:cBhvr>
                                        <p:cTn id="7" dur="1000"/>
                                        <p:tgtEl>
                                          <p:spTgt spid="5">
                                            <p:txEl>
                                              <p:pRg st="0" end="0"/>
                                            </p:txEl>
                                          </p:spTgt>
                                        </p:tgtEl>
                                        <p:attrNameLst>
                                          <p:attrName>ppt_x</p:attrName>
                                        </p:attrNameLst>
                                      </p:cBhvr>
                                      <p:tavLst>
                                        <p:tav tm="0">
                                          <p:val>
                                            <p:strVal val="ppt_x"/>
                                          </p:val>
                                        </p:tav>
                                        <p:tav tm="100000">
                                          <p:val>
                                            <p:strVal val="ppt_x"/>
                                          </p:val>
                                        </p:tav>
                                      </p:tavLst>
                                    </p:anim>
                                    <p:anim calcmode="lin" valueType="num">
                                      <p:cBhvr>
                                        <p:cTn id="8" dur="1000"/>
                                        <p:tgtEl>
                                          <p:spTgt spid="5">
                                            <p:txEl>
                                              <p:pRg st="0" end="0"/>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5">
                                            <p:txEl>
                                              <p:pRg st="0" end="0"/>
                                            </p:txEl>
                                          </p:spTgt>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5">
                                            <p:txEl>
                                              <p:pRg st="2" end="2"/>
                                            </p:txEl>
                                          </p:spTgt>
                                        </p:tgtEl>
                                      </p:cBhvr>
                                    </p:animEffect>
                                    <p:anim calcmode="lin" valueType="num">
                                      <p:cBhvr>
                                        <p:cTn id="12" dur="1000"/>
                                        <p:tgtEl>
                                          <p:spTgt spid="5">
                                            <p:txEl>
                                              <p:pRg st="2" end="2"/>
                                            </p:txEl>
                                          </p:spTgt>
                                        </p:tgtEl>
                                        <p:attrNameLst>
                                          <p:attrName>ppt_x</p:attrName>
                                        </p:attrNameLst>
                                      </p:cBhvr>
                                      <p:tavLst>
                                        <p:tav tm="0">
                                          <p:val>
                                            <p:strVal val="ppt_x"/>
                                          </p:val>
                                        </p:tav>
                                        <p:tav tm="100000">
                                          <p:val>
                                            <p:strVal val="ppt_x"/>
                                          </p:val>
                                        </p:tav>
                                      </p:tavLst>
                                    </p:anim>
                                    <p:anim calcmode="lin" valueType="num">
                                      <p:cBhvr>
                                        <p:cTn id="13" dur="1000"/>
                                        <p:tgtEl>
                                          <p:spTgt spid="5">
                                            <p:txEl>
                                              <p:pRg st="2" end="2"/>
                                            </p:txEl>
                                          </p:spTgt>
                                        </p:tgtEl>
                                        <p:attrNameLst>
                                          <p:attrName>ppt_y</p:attrName>
                                        </p:attrNameLst>
                                      </p:cBhvr>
                                      <p:tavLst>
                                        <p:tav tm="0">
                                          <p:val>
                                            <p:strVal val="ppt_y"/>
                                          </p:val>
                                        </p:tav>
                                        <p:tav tm="100000">
                                          <p:val>
                                            <p:strVal val="ppt_y+.1"/>
                                          </p:val>
                                        </p:tav>
                                      </p:tavLst>
                                    </p:anim>
                                    <p:set>
                                      <p:cBhvr>
                                        <p:cTn id="14" dur="1" fill="hold">
                                          <p:stCondLst>
                                            <p:cond delay="999"/>
                                          </p:stCondLst>
                                        </p:cTn>
                                        <p:tgtEl>
                                          <p:spTgt spid="5">
                                            <p:txEl>
                                              <p:pRg st="2" end="2"/>
                                            </p:txEl>
                                          </p:spTgt>
                                        </p:tgtEl>
                                        <p:attrNameLst>
                                          <p:attrName>style.visibility</p:attrName>
                                        </p:attrNameLst>
                                      </p:cBhvr>
                                      <p:to>
                                        <p:strVal val="hidden"/>
                                      </p:to>
                                    </p:set>
                                  </p:childTnLst>
                                </p:cTn>
                              </p:par>
                              <p:par>
                                <p:cTn id="15" presetID="42" presetClass="path" presetSubtype="0" accel="50000" decel="50000" fill="hold" nodeType="withEffect">
                                  <p:stCondLst>
                                    <p:cond delay="0"/>
                                  </p:stCondLst>
                                  <p:childTnLst>
                                    <p:animMotion origin="layout" path="M 3.54167E-6 7.40741E-7 L -0.11289 -0.16782 " pathEditMode="relative" rAng="0" ptsTypes="AA">
                                      <p:cBhvr>
                                        <p:cTn id="16" dur="2000" fill="hold"/>
                                        <p:tgtEl>
                                          <p:spTgt spid="5">
                                            <p:txEl>
                                              <p:pRg st="1" end="1"/>
                                            </p:txEl>
                                          </p:spTgt>
                                        </p:tgtEl>
                                        <p:attrNameLst>
                                          <p:attrName>ppt_x</p:attrName>
                                          <p:attrName>ppt_y</p:attrName>
                                        </p:attrNameLst>
                                      </p:cBhvr>
                                      <p:rCtr x="-5651" y="-8403"/>
                                    </p:animMotion>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挿絵, 抽象 が含まれている画像&#10;&#10;自動的に生成された説明">
            <a:extLst>
              <a:ext uri="{FF2B5EF4-FFF2-40B4-BE49-F238E27FC236}">
                <a16:creationId xmlns:a16="http://schemas.microsoft.com/office/drawing/2014/main" id="{0B2FEC0A-6086-4F06-B5CD-8F14F6C76DC3}"/>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6500" b="93800" l="9024" r="92683">
                        <a14:foregroundMark x1="49268" y1="31700" x2="49268" y2="31700"/>
                        <a14:foregroundMark x1="47683" y1="26700" x2="44878" y2="35800"/>
                        <a14:foregroundMark x1="42317" y1="34300" x2="42317" y2="34300"/>
                        <a14:foregroundMark x1="41098" y1="35400" x2="52195" y2="29600"/>
                        <a14:foregroundMark x1="52195" y1="29600" x2="58415" y2="34200"/>
                        <a14:foregroundMark x1="56098" y1="35600" x2="46220" y2="33200"/>
                        <a14:foregroundMark x1="46220" y1="33200" x2="46707" y2="31900"/>
                        <a14:foregroundMark x1="44634" y1="37400" x2="45366" y2="26400"/>
                        <a14:foregroundMark x1="45366" y1="26400" x2="53902" y2="29400"/>
                        <a14:foregroundMark x1="53902" y1="29400" x2="53902" y2="29500"/>
                        <a14:foregroundMark x1="49634" y1="25900" x2="46951" y2="21700"/>
                        <a14:foregroundMark x1="37805" y1="37800" x2="42073" y2="32900"/>
                        <a14:foregroundMark x1="19146" y1="67800" x2="17561" y2="67700"/>
                        <a14:foregroundMark x1="13780" y1="55900" x2="11707" y2="55600"/>
                        <a14:foregroundMark x1="10854" y1="54500" x2="12927" y2="56000"/>
                        <a14:foregroundMark x1="10244" y1="48900" x2="10244" y2="48900"/>
                        <a14:foregroundMark x1="43049" y1="83300" x2="43049" y2="83300"/>
                        <a14:foregroundMark x1="44146" y1="88200" x2="42805" y2="83100"/>
                        <a14:foregroundMark x1="67195" y1="91700" x2="60122" y2="86600"/>
                        <a14:foregroundMark x1="60122" y1="86600" x2="60732" y2="82800"/>
                        <a14:foregroundMark x1="41098" y1="93300" x2="32927" y2="92800"/>
                        <a14:foregroundMark x1="34512" y1="73700" x2="56220" y2="75100"/>
                        <a14:foregroundMark x1="56220" y1="75100" x2="66463" y2="73600"/>
                        <a14:foregroundMark x1="66463" y1="73600" x2="67927" y2="73800"/>
                        <a14:foregroundMark x1="22073" y1="61700" x2="24634" y2="61400"/>
                        <a14:foregroundMark x1="87561" y1="52700" x2="90244" y2="51400"/>
                        <a14:foregroundMark x1="92683" y1="52900" x2="90610" y2="51600"/>
                        <a14:foregroundMark x1="48780" y1="38100" x2="49878" y2="37700"/>
                        <a14:foregroundMark x1="51829" y1="61500" x2="51829" y2="61500"/>
                        <a14:foregroundMark x1="51951" y1="62100" x2="51707" y2="61300"/>
                        <a14:foregroundMark x1="35976" y1="9500" x2="37195" y2="10200"/>
                        <a14:foregroundMark x1="52317" y1="9200" x2="53659" y2="6900"/>
                        <a14:foregroundMark x1="44146" y1="6500" x2="45244" y2="6600"/>
                        <a14:foregroundMark x1="38780" y1="74000" x2="61951" y2="74700"/>
                        <a14:foregroundMark x1="91829" y1="51700" x2="86585" y2="54400"/>
                        <a14:foregroundMark x1="64146" y1="78300" x2="53659" y2="76700"/>
                        <a14:foregroundMark x1="53659" y1="76700" x2="42683" y2="78200"/>
                        <a14:foregroundMark x1="42683" y1="78200" x2="54756" y2="73100"/>
                        <a14:foregroundMark x1="54756" y1="73100" x2="66341" y2="73000"/>
                        <a14:foregroundMark x1="66341" y1="73000" x2="64146" y2="78500"/>
                        <a14:foregroundMark x1="68537" y1="71500" x2="67927" y2="78900"/>
                        <a14:foregroundMark x1="67927" y1="78900" x2="67805" y2="79000"/>
                        <a14:foregroundMark x1="34146" y1="71700" x2="42805" y2="74100"/>
                        <a14:foregroundMark x1="42805" y1="74100" x2="42805" y2="74100"/>
                        <a14:foregroundMark x1="41585" y1="74000" x2="41341" y2="78800"/>
                        <a14:foregroundMark x1="17805" y1="69200" x2="17561" y2="69000"/>
                        <a14:foregroundMark x1="9146" y1="53800" x2="9146" y2="54000"/>
                        <a14:foregroundMark x1="53171" y1="6500" x2="54756" y2="7500"/>
                        <a14:foregroundMark x1="72561" y1="93800" x2="66463" y2="9340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896200" y="3284984"/>
            <a:ext cx="1660597" cy="2025118"/>
          </a:xfrm>
          <a:prstGeom prst="rect">
            <a:avLst/>
          </a:prstGeom>
        </p:spPr>
      </p:pic>
      <p:sp>
        <p:nvSpPr>
          <p:cNvPr id="3" name="吹き出し: 角を丸めた四角形 2">
            <a:extLst>
              <a:ext uri="{FF2B5EF4-FFF2-40B4-BE49-F238E27FC236}">
                <a16:creationId xmlns:a16="http://schemas.microsoft.com/office/drawing/2014/main" id="{72FDE93C-AA97-415D-AD4E-E3ED0F021F88}"/>
              </a:ext>
            </a:extLst>
          </p:cNvPr>
          <p:cNvSpPr/>
          <p:nvPr/>
        </p:nvSpPr>
        <p:spPr>
          <a:xfrm>
            <a:off x="2063552" y="332656"/>
            <a:ext cx="7057656" cy="1867710"/>
          </a:xfrm>
          <a:prstGeom prst="wedgeRoundRectCallout">
            <a:avLst>
              <a:gd name="adj1" fmla="val -29739"/>
              <a:gd name="adj2" fmla="val 106908"/>
              <a:gd name="adj3" fmla="val 16667"/>
            </a:avLst>
          </a:prstGeom>
          <a:solidFill>
            <a:srgbClr val="FFFFFF"/>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より良い未来へ、ステップアップ！！</a:t>
            </a:r>
            <a:endParaRPr kumimoji="1" lang="en-US" altLang="ja-JP" sz="2800" b="1" dirty="0">
              <a:solidFill>
                <a:schemeClr val="tx1"/>
              </a:solidFill>
            </a:endParaRPr>
          </a:p>
          <a:p>
            <a:pPr algn="ctr"/>
            <a:r>
              <a:rPr kumimoji="1" lang="ja-JP" altLang="en-US" sz="2800" b="1">
                <a:solidFill>
                  <a:schemeClr val="tx1"/>
                </a:solidFill>
              </a:rPr>
              <a:t>ご覧いただき、</a:t>
            </a:r>
            <a:r>
              <a:rPr kumimoji="1" lang="ja-JP" altLang="en-US" sz="2800" b="1" dirty="0">
                <a:solidFill>
                  <a:schemeClr val="tx1"/>
                </a:solidFill>
              </a:rPr>
              <a:t>ありがとうございました。</a:t>
            </a:r>
          </a:p>
        </p:txBody>
      </p:sp>
      <p:sp>
        <p:nvSpPr>
          <p:cNvPr id="4" name="スライド番号プレースホルダー 7">
            <a:extLst>
              <a:ext uri="{FF2B5EF4-FFF2-40B4-BE49-F238E27FC236}">
                <a16:creationId xmlns:a16="http://schemas.microsoft.com/office/drawing/2014/main" id="{AA6AAC9A-B300-9B65-6555-60E32A55D959}"/>
              </a:ext>
            </a:extLst>
          </p:cNvPr>
          <p:cNvSpPr txBox="1">
            <a:spLocks/>
          </p:cNvSpPr>
          <p:nvPr/>
        </p:nvSpPr>
        <p:spPr>
          <a:xfrm>
            <a:off x="11496600" y="6165304"/>
            <a:ext cx="838200" cy="576064"/>
          </a:xfrm>
          <a:prstGeom prst="rect">
            <a:avLst/>
          </a:prstGeom>
        </p:spPr>
        <p:txBody>
          <a:bodyPr/>
          <a:ls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9D71E3-7D81-4C24-B9D8-6B108755C64C}" type="slidenum">
              <a:rPr lang="en-US" altLang="ja-JP" sz="3600" b="1" smtClean="0">
                <a:highlight>
                  <a:srgbClr val="00FF00"/>
                </a:highlight>
              </a:rPr>
              <a:pPr/>
              <a:t>25</a:t>
            </a:fld>
            <a:endParaRPr lang="ja-JP" altLang="en-US" sz="3600" b="1" dirty="0">
              <a:highlight>
                <a:srgbClr val="00FF00"/>
              </a:highlight>
            </a:endParaRPr>
          </a:p>
        </p:txBody>
      </p:sp>
    </p:spTree>
    <p:extLst>
      <p:ext uri="{BB962C8B-B14F-4D97-AF65-F5344CB8AC3E}">
        <p14:creationId xmlns:p14="http://schemas.microsoft.com/office/powerpoint/2010/main" val="6843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48073 -0.01412 L -0.48073 -0.01366 C -0.4668 -0.03218 -0.45092 -0.05278 -0.43581 -0.06505 C -0.42435 -0.07338 -0.41172 -0.07755 -0.39935 -0.08148 C -0.3905 -0.08449 -0.38125 -0.0831 -0.37214 -0.08449 C -0.36888 -0.08472 -0.3655 -0.08565 -0.36224 -0.08611 C -0.36485 -0.09977 -0.37084 -0.12893 -0.37045 -0.13171 C -0.36706 -0.15139 -0.3573 -0.16713 -0.34779 -0.17893 C -0.27995 -0.26157 -0.28152 -0.24884 -0.2099 -0.27037 C -0.16836 -0.26528 -0.15756 -0.27083 -0.12019 -0.24167 C -0.11602 -0.23819 -0.11472 -0.22708 -0.11029 -0.22454 C -0.10938 -0.22431 -0.10847 -0.22384 -0.10756 -0.22292 C -0.10443 -0.2213 -0.09844 -0.2169 -0.09844 -0.21643 L -0.05886 -0.25347 C -0.05222 -0.25949 -0.04597 -0.26806 -0.03881 -0.27037 C -0.01185 -0.27801 -0.02487 -0.27569 0.00026 -0.27778 L 0.04205 -0.27477 C 0.04804 -0.27454 0.05416 -0.27407 0.06015 -0.27361 C 0.072 -0.27153 0.08372 -0.27106 0.09544 -0.26736 C 0.11484 -0.26111 0.11757 -0.26273 0.13072 -0.25347 C 0.13216 -0.25255 0.1332 -0.25139 0.13437 -0.25046 C 0.13541 -0.24861 0.13671 -0.24699 0.13723 -0.24444 C 0.13802 -0.24097 0.13658 -0.23125 0.13815 -0.23403 C 0.14127 -0.23935 0.14088 -0.24861 0.14348 -0.25509 C 0.14739 -0.26574 0.15221 -0.27477 0.15716 -0.28426 C 0.16145 -0.2919 0.16627 -0.29907 0.17174 -0.30532 C 0.17578 -0.31018 0.19466 -0.32407 0.19882 -0.32616 L 0.21432 -0.32523 C 0.21705 -0.32477 0.21966 -0.32477 0.22226 -0.32407 C 0.25585 -0.30903 0.24257 -0.31435 0.26315 -0.30069 C 0.28268 -0.28843 0.26406 -0.30231 0.28216 -0.28542 C 0.28255 -0.28542 0.29166 -0.27847 0.29388 -0.27477 C 0.29596 -0.27199 0.29791 -0.26944 0.29947 -0.26597 C 0.30286 -0.25787 0.30117 -0.26157 0.30494 -0.25509 C 0.30963 -0.23518 0.30351 -0.25741 0.30937 -0.24282 C 0.31002 -0.24167 0.30976 -0.23981 0.31028 -0.23843 C 0.31106 -0.23611 0.31197 -0.2331 0.31302 -0.23079 C 0.31471 -0.22755 0.31692 -0.22454 0.31862 -0.22176 C 0.32057 -0.2169 0.32473 -0.2081 0.32473 -0.20764 C 0.32656 -0.19838 0.32447 -0.20903 0.32747 -0.19699 C 0.32812 -0.19468 0.32851 -0.19167 0.32942 -0.18981 C 0.32994 -0.18773 0.33125 -0.18634 0.33216 -0.18472 C 0.33372 -0.17731 0.33242 -0.18171 0.33658 -0.17106 L 0.33841 -0.16667 C 0.33893 -0.16551 0.33945 -0.16343 0.34023 -0.16227 C 0.34401 -0.15579 0.34192 -0.1588 0.34661 -0.15301 C 0.34843 -0.14815 0.3496 -0.1419 0.35208 -0.13796 C 0.35351 -0.13542 0.35612 -0.1338 0.35664 -0.13009 C 0.35755 -0.11921 0.35664 -0.10787 0.35664 -0.09676 L 0.35664 -0.0963 L 0.35664 -0.09676 " pathEditMode="relative" rAng="0" ptsTypes="AAAAAAAAAAAAAAAAAAAAAAAAAAAAAAAAAAAAAAAAAAAAAAAAAAA">
                                      <p:cBhvr>
                                        <p:cTn id="6" dur="3000" fill="hold"/>
                                        <p:tgtEl>
                                          <p:spTgt spid="2"/>
                                        </p:tgtEl>
                                        <p:attrNameLst>
                                          <p:attrName>ppt_x</p:attrName>
                                          <p:attrName>ppt_y</p:attrName>
                                        </p:attrNameLst>
                                      </p:cBhvr>
                                      <p:rCtr x="41888" y="-15579"/>
                                    </p:animMotion>
                                  </p:childTnLst>
                                </p:cTn>
                              </p:par>
                            </p:childTnLst>
                          </p:cTn>
                        </p:par>
                        <p:par>
                          <p:cTn id="7" fill="hold">
                            <p:stCondLst>
                              <p:cond delay="3000"/>
                            </p:stCondLst>
                            <p:childTnLst>
                              <p:par>
                                <p:cTn id="8" presetID="10"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全員イラスト／無料イラストなら「イラストAC」">
            <a:extLst>
              <a:ext uri="{FF2B5EF4-FFF2-40B4-BE49-F238E27FC236}">
                <a16:creationId xmlns:a16="http://schemas.microsoft.com/office/drawing/2014/main" id="{BE6CCCAF-18E2-4E31-845C-11477E0636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271" y="1405764"/>
            <a:ext cx="2229129" cy="1329841"/>
          </a:xfrm>
          <a:prstGeom prst="ellipse">
            <a:avLst/>
          </a:prstGeom>
          <a:noFill/>
          <a:ln w="57150">
            <a:solidFill>
              <a:schemeClr val="accent4">
                <a:lumMod val="50000"/>
              </a:schemeClr>
            </a:solidFill>
          </a:ln>
          <a:extLst>
            <a:ext uri="{909E8E84-426E-40DD-AFC4-6F175D3DCCD1}">
              <a14:hiddenFill xmlns:a14="http://schemas.microsoft.com/office/drawing/2010/main">
                <a:solidFill>
                  <a:srgbClr val="FFFFFF"/>
                </a:solidFill>
              </a14:hiddenFill>
            </a:ext>
          </a:extLst>
        </p:spPr>
      </p:pic>
      <p:sp>
        <p:nvSpPr>
          <p:cNvPr id="10" name="四角形: 角を丸くする 9">
            <a:extLst>
              <a:ext uri="{FF2B5EF4-FFF2-40B4-BE49-F238E27FC236}">
                <a16:creationId xmlns:a16="http://schemas.microsoft.com/office/drawing/2014/main" id="{4BF337C9-946A-4137-9450-B9E99AE2F3F1}"/>
              </a:ext>
            </a:extLst>
          </p:cNvPr>
          <p:cNvSpPr/>
          <p:nvPr/>
        </p:nvSpPr>
        <p:spPr>
          <a:xfrm>
            <a:off x="5158545" y="2564904"/>
            <a:ext cx="1040580" cy="647968"/>
          </a:xfrm>
          <a:prstGeom prst="roundRect">
            <a:avLst/>
          </a:prstGeom>
          <a:solidFill>
            <a:schemeClr val="accent4">
              <a:lumMod val="20000"/>
              <a:lumOff val="80000"/>
            </a:schemeClr>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dirty="0">
                <a:solidFill>
                  <a:schemeClr val="tx1"/>
                </a:solidFill>
              </a:rPr>
              <a:t>町民</a:t>
            </a:r>
          </a:p>
        </p:txBody>
      </p:sp>
      <p:pic>
        <p:nvPicPr>
          <p:cNvPr id="11" name="Picture 2" descr="０６１スーツおじさんのイラスト│イラスト協議会">
            <a:extLst>
              <a:ext uri="{FF2B5EF4-FFF2-40B4-BE49-F238E27FC236}">
                <a16:creationId xmlns:a16="http://schemas.microsoft.com/office/drawing/2014/main" id="{A84AC853-27D7-40DF-A01B-D4CB3E1BD3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2837" y="3943334"/>
            <a:ext cx="1451434" cy="1493406"/>
          </a:xfrm>
          <a:prstGeom prst="ellipse">
            <a:avLst/>
          </a:prstGeom>
          <a:solidFill>
            <a:schemeClr val="bg1"/>
          </a:solidFill>
          <a:ln w="57150">
            <a:solidFill>
              <a:schemeClr val="accent4">
                <a:lumMod val="50000"/>
              </a:schemeClr>
            </a:solidFill>
          </a:ln>
        </p:spPr>
      </p:pic>
      <p:sp>
        <p:nvSpPr>
          <p:cNvPr id="12" name="四角形: 角を丸くする 11">
            <a:extLst>
              <a:ext uri="{FF2B5EF4-FFF2-40B4-BE49-F238E27FC236}">
                <a16:creationId xmlns:a16="http://schemas.microsoft.com/office/drawing/2014/main" id="{4E8097DD-08B8-466B-8261-D83E5230EC37}"/>
              </a:ext>
            </a:extLst>
          </p:cNvPr>
          <p:cNvSpPr/>
          <p:nvPr/>
        </p:nvSpPr>
        <p:spPr>
          <a:xfrm>
            <a:off x="3342985" y="5274544"/>
            <a:ext cx="1040580" cy="647968"/>
          </a:xfrm>
          <a:prstGeom prst="roundRect">
            <a:avLst/>
          </a:prstGeom>
          <a:solidFill>
            <a:schemeClr val="accent4">
              <a:lumMod val="20000"/>
              <a:lumOff val="80000"/>
            </a:schemeClr>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dirty="0">
                <a:solidFill>
                  <a:schemeClr val="tx1"/>
                </a:solidFill>
              </a:rPr>
              <a:t>町長</a:t>
            </a:r>
          </a:p>
        </p:txBody>
      </p:sp>
      <p:pic>
        <p:nvPicPr>
          <p:cNvPr id="13" name="Picture 2" descr="スーツ姿のおじさんのイラスト | とろみのさしえ">
            <a:extLst>
              <a:ext uri="{FF2B5EF4-FFF2-40B4-BE49-F238E27FC236}">
                <a16:creationId xmlns:a16="http://schemas.microsoft.com/office/drawing/2014/main" id="{9C9D1388-BE39-4FA4-8EF9-C89E3B737A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3109" y="3982917"/>
            <a:ext cx="1440160" cy="1440160"/>
          </a:xfrm>
          <a:prstGeom prst="ellipse">
            <a:avLst/>
          </a:prstGeom>
          <a:solidFill>
            <a:schemeClr val="bg1"/>
          </a:solidFill>
          <a:ln w="57150">
            <a:solidFill>
              <a:schemeClr val="accent4">
                <a:lumMod val="50000"/>
              </a:schemeClr>
            </a:solidFill>
          </a:ln>
        </p:spPr>
      </p:pic>
      <p:sp>
        <p:nvSpPr>
          <p:cNvPr id="14" name="四角形: 角を丸くする 13">
            <a:extLst>
              <a:ext uri="{FF2B5EF4-FFF2-40B4-BE49-F238E27FC236}">
                <a16:creationId xmlns:a16="http://schemas.microsoft.com/office/drawing/2014/main" id="{705F505E-7975-43CA-8A2B-F65601DF7C2D}"/>
              </a:ext>
            </a:extLst>
          </p:cNvPr>
          <p:cNvSpPr/>
          <p:nvPr/>
        </p:nvSpPr>
        <p:spPr>
          <a:xfrm>
            <a:off x="6985981" y="5254668"/>
            <a:ext cx="1413173" cy="593901"/>
          </a:xfrm>
          <a:prstGeom prst="roundRect">
            <a:avLst/>
          </a:prstGeom>
          <a:solidFill>
            <a:schemeClr val="accent4">
              <a:lumMod val="20000"/>
              <a:lumOff val="80000"/>
            </a:schemeClr>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dirty="0">
                <a:solidFill>
                  <a:schemeClr val="tx1"/>
                </a:solidFill>
              </a:rPr>
              <a:t>町議会議員</a:t>
            </a:r>
          </a:p>
        </p:txBody>
      </p:sp>
      <p:sp>
        <p:nvSpPr>
          <p:cNvPr id="15" name="テキスト ボックス 14">
            <a:extLst>
              <a:ext uri="{FF2B5EF4-FFF2-40B4-BE49-F238E27FC236}">
                <a16:creationId xmlns:a16="http://schemas.microsoft.com/office/drawing/2014/main" id="{4D58D02A-EF95-4382-8E60-365B7E8BBDFB}"/>
              </a:ext>
            </a:extLst>
          </p:cNvPr>
          <p:cNvSpPr txBox="1"/>
          <p:nvPr/>
        </p:nvSpPr>
        <p:spPr>
          <a:xfrm>
            <a:off x="321426" y="472309"/>
            <a:ext cx="10294092"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①町議会って何？　～町議会のしくみ～</a:t>
            </a:r>
            <a:endParaRPr lang="ja-JP" altLang="en-US" sz="3600" dirty="0"/>
          </a:p>
        </p:txBody>
      </p:sp>
      <p:cxnSp>
        <p:nvCxnSpPr>
          <p:cNvPr id="19" name="直線矢印コネクタ 18">
            <a:extLst>
              <a:ext uri="{FF2B5EF4-FFF2-40B4-BE49-F238E27FC236}">
                <a16:creationId xmlns:a16="http://schemas.microsoft.com/office/drawing/2014/main" id="{247D637B-F2E8-4E7C-B5A4-66FF94ED82ED}"/>
              </a:ext>
            </a:extLst>
          </p:cNvPr>
          <p:cNvCxnSpPr/>
          <p:nvPr/>
        </p:nvCxnSpPr>
        <p:spPr>
          <a:xfrm flipV="1">
            <a:off x="3473204" y="2474555"/>
            <a:ext cx="1152128" cy="1296144"/>
          </a:xfrm>
          <a:prstGeom prst="straightConnector1">
            <a:avLst/>
          </a:prstGeom>
          <a:ln w="2857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A56B51FE-4ADA-4A4A-B6B4-DE310B4DEBC0}"/>
              </a:ext>
            </a:extLst>
          </p:cNvPr>
          <p:cNvCxnSpPr>
            <a:cxnSpLocks/>
          </p:cNvCxnSpPr>
          <p:nvPr/>
        </p:nvCxnSpPr>
        <p:spPr>
          <a:xfrm flipH="1">
            <a:off x="4011127" y="2713795"/>
            <a:ext cx="1068638" cy="1209500"/>
          </a:xfrm>
          <a:prstGeom prst="straightConnector1">
            <a:avLst/>
          </a:prstGeom>
          <a:ln w="2857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B7F08144-5E63-4C93-8838-6F7E63112BCF}"/>
              </a:ext>
            </a:extLst>
          </p:cNvPr>
          <p:cNvCxnSpPr>
            <a:cxnSpLocks/>
          </p:cNvCxnSpPr>
          <p:nvPr/>
        </p:nvCxnSpPr>
        <p:spPr>
          <a:xfrm>
            <a:off x="6350327" y="2636188"/>
            <a:ext cx="925901" cy="1407875"/>
          </a:xfrm>
          <a:prstGeom prst="straightConnector1">
            <a:avLst/>
          </a:prstGeom>
          <a:ln w="2857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16DB3D19-DF39-4454-9793-6E7975A67E78}"/>
              </a:ext>
            </a:extLst>
          </p:cNvPr>
          <p:cNvCxnSpPr/>
          <p:nvPr/>
        </p:nvCxnSpPr>
        <p:spPr>
          <a:xfrm>
            <a:off x="4697478" y="4365104"/>
            <a:ext cx="2177314" cy="0"/>
          </a:xfrm>
          <a:prstGeom prst="straightConnector1">
            <a:avLst/>
          </a:prstGeom>
          <a:ln w="2857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FDAA0B8B-DC90-4756-B11D-EEF654916B9F}"/>
              </a:ext>
            </a:extLst>
          </p:cNvPr>
          <p:cNvCxnSpPr/>
          <p:nvPr/>
        </p:nvCxnSpPr>
        <p:spPr>
          <a:xfrm flipH="1">
            <a:off x="4625332" y="4807010"/>
            <a:ext cx="2177314" cy="0"/>
          </a:xfrm>
          <a:prstGeom prst="straightConnector1">
            <a:avLst/>
          </a:prstGeom>
          <a:ln w="2857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四角形: 角を丸くする 35">
            <a:extLst>
              <a:ext uri="{FF2B5EF4-FFF2-40B4-BE49-F238E27FC236}">
                <a16:creationId xmlns:a16="http://schemas.microsoft.com/office/drawing/2014/main" id="{2DB57C37-74B4-44E7-80AC-7888B88BDF52}"/>
              </a:ext>
            </a:extLst>
          </p:cNvPr>
          <p:cNvSpPr/>
          <p:nvPr/>
        </p:nvSpPr>
        <p:spPr>
          <a:xfrm>
            <a:off x="4569921" y="3308883"/>
            <a:ext cx="936104" cy="431944"/>
          </a:xfrm>
          <a:prstGeom prst="roundRect">
            <a:avLst/>
          </a:prstGeom>
          <a:solidFill>
            <a:schemeClr val="accent3">
              <a:alpha val="50000"/>
            </a:schemeClr>
          </a:solidFill>
          <a:ln>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dirty="0">
                <a:solidFill>
                  <a:schemeClr val="accent3">
                    <a:lumMod val="50000"/>
                  </a:schemeClr>
                </a:solidFill>
              </a:rPr>
              <a:t>選挙</a:t>
            </a:r>
          </a:p>
        </p:txBody>
      </p:sp>
      <p:sp>
        <p:nvSpPr>
          <p:cNvPr id="37" name="四角形: 角を丸くする 36">
            <a:extLst>
              <a:ext uri="{FF2B5EF4-FFF2-40B4-BE49-F238E27FC236}">
                <a16:creationId xmlns:a16="http://schemas.microsoft.com/office/drawing/2014/main" id="{F83AEE8E-276B-440B-B95C-0D1016FBDAE2}"/>
              </a:ext>
            </a:extLst>
          </p:cNvPr>
          <p:cNvSpPr/>
          <p:nvPr/>
        </p:nvSpPr>
        <p:spPr>
          <a:xfrm>
            <a:off x="5914477" y="3338755"/>
            <a:ext cx="936104" cy="431944"/>
          </a:xfrm>
          <a:prstGeom prst="roundRect">
            <a:avLst/>
          </a:prstGeom>
          <a:solidFill>
            <a:schemeClr val="accent3">
              <a:alpha val="50000"/>
            </a:schemeClr>
          </a:solidFill>
          <a:ln>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dirty="0">
                <a:solidFill>
                  <a:schemeClr val="accent3">
                    <a:lumMod val="50000"/>
                  </a:schemeClr>
                </a:solidFill>
              </a:rPr>
              <a:t>選挙</a:t>
            </a:r>
          </a:p>
        </p:txBody>
      </p:sp>
      <p:sp>
        <p:nvSpPr>
          <p:cNvPr id="38" name="四角形: 角を丸くする 37">
            <a:extLst>
              <a:ext uri="{FF2B5EF4-FFF2-40B4-BE49-F238E27FC236}">
                <a16:creationId xmlns:a16="http://schemas.microsoft.com/office/drawing/2014/main" id="{93B79F5B-B8C3-4684-9EDB-4607B90714EC}"/>
              </a:ext>
            </a:extLst>
          </p:cNvPr>
          <p:cNvSpPr/>
          <p:nvPr/>
        </p:nvSpPr>
        <p:spPr>
          <a:xfrm>
            <a:off x="7074898" y="2417018"/>
            <a:ext cx="1255180" cy="431944"/>
          </a:xfrm>
          <a:prstGeom prst="roundRect">
            <a:avLst/>
          </a:prstGeom>
          <a:solidFill>
            <a:schemeClr val="accent3">
              <a:alpha val="50000"/>
            </a:schemeClr>
          </a:solidFill>
          <a:ln>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dirty="0">
                <a:solidFill>
                  <a:schemeClr val="accent3">
                    <a:lumMod val="50000"/>
                  </a:schemeClr>
                </a:solidFill>
              </a:rPr>
              <a:t>請願・陳情</a:t>
            </a:r>
          </a:p>
        </p:txBody>
      </p:sp>
      <p:sp>
        <p:nvSpPr>
          <p:cNvPr id="39" name="四角形: 角を丸くする 38">
            <a:extLst>
              <a:ext uri="{FF2B5EF4-FFF2-40B4-BE49-F238E27FC236}">
                <a16:creationId xmlns:a16="http://schemas.microsoft.com/office/drawing/2014/main" id="{D630F26A-5C21-4F57-B645-50AFE2E2CAC3}"/>
              </a:ext>
            </a:extLst>
          </p:cNvPr>
          <p:cNvSpPr/>
          <p:nvPr/>
        </p:nvSpPr>
        <p:spPr>
          <a:xfrm>
            <a:off x="5127349" y="4025149"/>
            <a:ext cx="1255180" cy="318827"/>
          </a:xfrm>
          <a:prstGeom prst="roundRect">
            <a:avLst/>
          </a:prstGeom>
          <a:solidFill>
            <a:schemeClr val="accent3">
              <a:alpha val="50000"/>
            </a:schemeClr>
          </a:solidFill>
          <a:ln>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dirty="0">
                <a:solidFill>
                  <a:schemeClr val="accent3">
                    <a:lumMod val="50000"/>
                  </a:schemeClr>
                </a:solidFill>
              </a:rPr>
              <a:t>提案する</a:t>
            </a:r>
          </a:p>
        </p:txBody>
      </p:sp>
      <p:sp>
        <p:nvSpPr>
          <p:cNvPr id="40" name="四角形: 角を丸くする 39">
            <a:extLst>
              <a:ext uri="{FF2B5EF4-FFF2-40B4-BE49-F238E27FC236}">
                <a16:creationId xmlns:a16="http://schemas.microsoft.com/office/drawing/2014/main" id="{9161855E-F1AB-4313-91ED-90592650B77D}"/>
              </a:ext>
            </a:extLst>
          </p:cNvPr>
          <p:cNvSpPr/>
          <p:nvPr/>
        </p:nvSpPr>
        <p:spPr>
          <a:xfrm>
            <a:off x="5136939" y="4419713"/>
            <a:ext cx="1255180" cy="357425"/>
          </a:xfrm>
          <a:prstGeom prst="roundRect">
            <a:avLst/>
          </a:prstGeom>
          <a:solidFill>
            <a:schemeClr val="accent3">
              <a:alpha val="50000"/>
            </a:schemeClr>
          </a:solidFill>
          <a:ln>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dirty="0">
                <a:solidFill>
                  <a:schemeClr val="accent3">
                    <a:lumMod val="50000"/>
                  </a:schemeClr>
                </a:solidFill>
              </a:rPr>
              <a:t>決定する</a:t>
            </a:r>
          </a:p>
        </p:txBody>
      </p:sp>
      <p:sp>
        <p:nvSpPr>
          <p:cNvPr id="41" name="四角形: 角を丸くする 40">
            <a:extLst>
              <a:ext uri="{FF2B5EF4-FFF2-40B4-BE49-F238E27FC236}">
                <a16:creationId xmlns:a16="http://schemas.microsoft.com/office/drawing/2014/main" id="{F2FB5DF6-C949-47F7-AE47-DFA9A0AC4FF2}"/>
              </a:ext>
            </a:extLst>
          </p:cNvPr>
          <p:cNvSpPr/>
          <p:nvPr/>
        </p:nvSpPr>
        <p:spPr>
          <a:xfrm>
            <a:off x="1795108" y="2937040"/>
            <a:ext cx="1612308" cy="754054"/>
          </a:xfrm>
          <a:prstGeom prst="roundRect">
            <a:avLst/>
          </a:prstGeom>
          <a:solidFill>
            <a:schemeClr val="accent3">
              <a:alpha val="50000"/>
            </a:schemeClr>
          </a:solidFill>
          <a:ln>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nSpc>
                <a:spcPct val="150000"/>
              </a:lnSpc>
            </a:pPr>
            <a:r>
              <a:rPr kumimoji="1" lang="ja-JP" altLang="en-US" dirty="0">
                <a:solidFill>
                  <a:schemeClr val="accent3">
                    <a:lumMod val="50000"/>
                  </a:schemeClr>
                </a:solidFill>
              </a:rPr>
              <a:t>町民のための</a:t>
            </a:r>
            <a:r>
              <a:rPr kumimoji="1" lang="ja-JP" altLang="en-US" b="1" dirty="0">
                <a:solidFill>
                  <a:schemeClr val="accent3">
                    <a:lumMod val="50000"/>
                  </a:schemeClr>
                </a:solidFill>
              </a:rPr>
              <a:t>施策</a:t>
            </a:r>
            <a:r>
              <a:rPr kumimoji="1" lang="ja-JP" altLang="en-US" dirty="0">
                <a:solidFill>
                  <a:schemeClr val="accent3">
                    <a:lumMod val="50000"/>
                  </a:schemeClr>
                </a:solidFill>
              </a:rPr>
              <a:t>を行う</a:t>
            </a:r>
          </a:p>
        </p:txBody>
      </p:sp>
      <p:sp>
        <p:nvSpPr>
          <p:cNvPr id="42" name="テキスト ボックス 41">
            <a:extLst>
              <a:ext uri="{FF2B5EF4-FFF2-40B4-BE49-F238E27FC236}">
                <a16:creationId xmlns:a16="http://schemas.microsoft.com/office/drawing/2014/main" id="{F2D753C8-694B-46CF-AEDD-D07845C8D9DB}"/>
              </a:ext>
            </a:extLst>
          </p:cNvPr>
          <p:cNvSpPr txBox="1"/>
          <p:nvPr/>
        </p:nvSpPr>
        <p:spPr>
          <a:xfrm>
            <a:off x="1883824" y="3260205"/>
            <a:ext cx="489924" cy="215444"/>
          </a:xfrm>
          <a:prstGeom prst="rect">
            <a:avLst/>
          </a:prstGeom>
          <a:noFill/>
        </p:spPr>
        <p:txBody>
          <a:bodyPr wrap="square" rtlCol="0">
            <a:spAutoFit/>
          </a:bodyPr>
          <a:lstStyle/>
          <a:p>
            <a:pPr algn="dist"/>
            <a:r>
              <a:rPr kumimoji="1" lang="ja-JP" altLang="en-US" sz="800" b="1" dirty="0">
                <a:solidFill>
                  <a:schemeClr val="accent1"/>
                </a:solidFill>
              </a:rPr>
              <a:t>しさく</a:t>
            </a:r>
          </a:p>
        </p:txBody>
      </p:sp>
      <p:sp>
        <p:nvSpPr>
          <p:cNvPr id="43" name="吹き出し: 四角形 42">
            <a:extLst>
              <a:ext uri="{FF2B5EF4-FFF2-40B4-BE49-F238E27FC236}">
                <a16:creationId xmlns:a16="http://schemas.microsoft.com/office/drawing/2014/main" id="{EA4E3DF8-9ADC-4DA6-8481-684C0A1AFF15}"/>
              </a:ext>
            </a:extLst>
          </p:cNvPr>
          <p:cNvSpPr/>
          <p:nvPr/>
        </p:nvSpPr>
        <p:spPr>
          <a:xfrm>
            <a:off x="8849089" y="1378189"/>
            <a:ext cx="2998551" cy="3256360"/>
          </a:xfrm>
          <a:prstGeom prst="wedgeRectCallout">
            <a:avLst>
              <a:gd name="adj1" fmla="val -68115"/>
              <a:gd name="adj2" fmla="val 68350"/>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kumimoji="1" lang="ja-JP" altLang="en-US" dirty="0">
                <a:solidFill>
                  <a:schemeClr val="accent3">
                    <a:lumMod val="50000"/>
                  </a:schemeClr>
                </a:solidFill>
              </a:rPr>
              <a:t>　町議会議員は、町民の代表として、町長や町議会議員から提案される町の条例や、町の予算などを決める話し合いを行います。</a:t>
            </a:r>
            <a:endParaRPr kumimoji="1" lang="en-US" altLang="ja-JP" dirty="0">
              <a:solidFill>
                <a:schemeClr val="accent3">
                  <a:lumMod val="50000"/>
                </a:schemeClr>
              </a:solidFill>
            </a:endParaRPr>
          </a:p>
          <a:p>
            <a:r>
              <a:rPr kumimoji="1" lang="ja-JP" altLang="en-US" dirty="0">
                <a:solidFill>
                  <a:schemeClr val="accent3">
                    <a:lumMod val="50000"/>
                  </a:schemeClr>
                </a:solidFill>
              </a:rPr>
              <a:t>　請願や陳情、議会報告会や一般会議により、町民の要望等を検討し町長へ提案するほか、検討結果を報告します。</a:t>
            </a:r>
          </a:p>
        </p:txBody>
      </p:sp>
      <p:sp>
        <p:nvSpPr>
          <p:cNvPr id="44" name="吹き出し: 四角形 43">
            <a:extLst>
              <a:ext uri="{FF2B5EF4-FFF2-40B4-BE49-F238E27FC236}">
                <a16:creationId xmlns:a16="http://schemas.microsoft.com/office/drawing/2014/main" id="{6B4571E0-E975-469F-9E46-8557463CDECA}"/>
              </a:ext>
            </a:extLst>
          </p:cNvPr>
          <p:cNvSpPr/>
          <p:nvPr/>
        </p:nvSpPr>
        <p:spPr>
          <a:xfrm>
            <a:off x="92653" y="4035498"/>
            <a:ext cx="2698440" cy="1030404"/>
          </a:xfrm>
          <a:prstGeom prst="wedgeRectCallout">
            <a:avLst>
              <a:gd name="adj1" fmla="val 61453"/>
              <a:gd name="adj2" fmla="val 48479"/>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kumimoji="1" lang="ja-JP" altLang="en-US" dirty="0">
                <a:solidFill>
                  <a:schemeClr val="accent3">
                    <a:lumMod val="50000"/>
                  </a:schemeClr>
                </a:solidFill>
              </a:rPr>
              <a:t>　町民による選挙で、町長と町議会議員がそれぞれ</a:t>
            </a:r>
            <a:endParaRPr kumimoji="1" lang="en-US" altLang="ja-JP" dirty="0">
              <a:solidFill>
                <a:schemeClr val="accent3">
                  <a:lumMod val="50000"/>
                </a:schemeClr>
              </a:solidFill>
            </a:endParaRPr>
          </a:p>
          <a:p>
            <a:r>
              <a:rPr kumimoji="1" lang="ja-JP" altLang="en-US" dirty="0">
                <a:solidFill>
                  <a:schemeClr val="accent3">
                    <a:lumMod val="50000"/>
                  </a:schemeClr>
                </a:solidFill>
              </a:rPr>
              <a:t>選ばれます。</a:t>
            </a:r>
          </a:p>
        </p:txBody>
      </p:sp>
      <p:sp>
        <p:nvSpPr>
          <p:cNvPr id="45" name="吹き出し: 四角形 44">
            <a:extLst>
              <a:ext uri="{FF2B5EF4-FFF2-40B4-BE49-F238E27FC236}">
                <a16:creationId xmlns:a16="http://schemas.microsoft.com/office/drawing/2014/main" id="{FE2E3421-18D3-4A27-AE7B-63266779213B}"/>
              </a:ext>
            </a:extLst>
          </p:cNvPr>
          <p:cNvSpPr/>
          <p:nvPr/>
        </p:nvSpPr>
        <p:spPr>
          <a:xfrm>
            <a:off x="392101" y="1267981"/>
            <a:ext cx="3491776" cy="1309088"/>
          </a:xfrm>
          <a:prstGeom prst="wedgeRectCallout">
            <a:avLst>
              <a:gd name="adj1" fmla="val 67645"/>
              <a:gd name="adj2" fmla="val 31983"/>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dirty="0">
                <a:solidFill>
                  <a:schemeClr val="accent3">
                    <a:lumMod val="50000"/>
                  </a:schemeClr>
                </a:solidFill>
              </a:rPr>
              <a:t>地方公共団体には、地方議会が</a:t>
            </a:r>
            <a:endParaRPr kumimoji="1" lang="en-US" altLang="ja-JP" dirty="0">
              <a:solidFill>
                <a:schemeClr val="accent3">
                  <a:lumMod val="50000"/>
                </a:schemeClr>
              </a:solidFill>
            </a:endParaRPr>
          </a:p>
          <a:p>
            <a:r>
              <a:rPr kumimoji="1" lang="ja-JP" altLang="en-US" dirty="0">
                <a:solidFill>
                  <a:schemeClr val="accent3">
                    <a:lumMod val="50000"/>
                  </a:schemeClr>
                </a:solidFill>
              </a:rPr>
              <a:t>置かれており、わたしたちの住んでいる蔵王町では、蔵王町議会がそれに当たります。</a:t>
            </a:r>
          </a:p>
        </p:txBody>
      </p:sp>
      <p:cxnSp>
        <p:nvCxnSpPr>
          <p:cNvPr id="3" name="直線矢印コネクタ 2">
            <a:extLst>
              <a:ext uri="{FF2B5EF4-FFF2-40B4-BE49-F238E27FC236}">
                <a16:creationId xmlns:a16="http://schemas.microsoft.com/office/drawing/2014/main" id="{19CC19F6-21DC-4D7B-CDFF-D3C1518F74CF}"/>
              </a:ext>
            </a:extLst>
          </p:cNvPr>
          <p:cNvCxnSpPr>
            <a:cxnSpLocks/>
          </p:cNvCxnSpPr>
          <p:nvPr/>
        </p:nvCxnSpPr>
        <p:spPr>
          <a:xfrm>
            <a:off x="6634197" y="2453135"/>
            <a:ext cx="983799" cy="1478995"/>
          </a:xfrm>
          <a:prstGeom prst="straightConnector1">
            <a:avLst/>
          </a:prstGeom>
          <a:ln w="28575">
            <a:solidFill>
              <a:schemeClr val="accent4">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四角形: 角を丸くする 5">
            <a:extLst>
              <a:ext uri="{FF2B5EF4-FFF2-40B4-BE49-F238E27FC236}">
                <a16:creationId xmlns:a16="http://schemas.microsoft.com/office/drawing/2014/main" id="{58E8C3C4-070B-FCD8-29DA-B6CEB94C4C8B}"/>
              </a:ext>
            </a:extLst>
          </p:cNvPr>
          <p:cNvSpPr/>
          <p:nvPr/>
        </p:nvSpPr>
        <p:spPr>
          <a:xfrm>
            <a:off x="7384677" y="2937039"/>
            <a:ext cx="1413173" cy="646331"/>
          </a:xfrm>
          <a:prstGeom prst="roundRect">
            <a:avLst/>
          </a:prstGeom>
          <a:solidFill>
            <a:schemeClr val="accent3">
              <a:alpha val="50000"/>
            </a:schemeClr>
          </a:solidFill>
          <a:ln>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dirty="0">
                <a:solidFill>
                  <a:schemeClr val="accent3">
                    <a:lumMod val="50000"/>
                  </a:schemeClr>
                </a:solidFill>
              </a:rPr>
              <a:t>議会報告会</a:t>
            </a:r>
            <a:endParaRPr kumimoji="1" lang="en-US" altLang="ja-JP" dirty="0">
              <a:solidFill>
                <a:schemeClr val="accent3">
                  <a:lumMod val="50000"/>
                </a:schemeClr>
              </a:solidFill>
            </a:endParaRPr>
          </a:p>
          <a:p>
            <a:pPr algn="ctr"/>
            <a:r>
              <a:rPr kumimoji="1" lang="ja-JP" altLang="en-US" dirty="0">
                <a:solidFill>
                  <a:schemeClr val="accent3">
                    <a:lumMod val="50000"/>
                  </a:schemeClr>
                </a:solidFill>
              </a:rPr>
              <a:t>一般会議</a:t>
            </a:r>
          </a:p>
        </p:txBody>
      </p:sp>
      <p:cxnSp>
        <p:nvCxnSpPr>
          <p:cNvPr id="7" name="直線矢印コネクタ 6">
            <a:extLst>
              <a:ext uri="{FF2B5EF4-FFF2-40B4-BE49-F238E27FC236}">
                <a16:creationId xmlns:a16="http://schemas.microsoft.com/office/drawing/2014/main" id="{224FF67B-75CA-3C4A-A97B-4AB1BF78995A}"/>
              </a:ext>
            </a:extLst>
          </p:cNvPr>
          <p:cNvCxnSpPr>
            <a:cxnSpLocks/>
          </p:cNvCxnSpPr>
          <p:nvPr/>
        </p:nvCxnSpPr>
        <p:spPr>
          <a:xfrm flipH="1">
            <a:off x="4494015" y="5456840"/>
            <a:ext cx="2439094" cy="0"/>
          </a:xfrm>
          <a:prstGeom prst="straightConnector1">
            <a:avLst/>
          </a:prstGeom>
          <a:ln w="2857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四角形: 角を丸くする 7">
            <a:extLst>
              <a:ext uri="{FF2B5EF4-FFF2-40B4-BE49-F238E27FC236}">
                <a16:creationId xmlns:a16="http://schemas.microsoft.com/office/drawing/2014/main" id="{CADC1559-9F29-02A4-6469-0AD2AF9E0641}"/>
              </a:ext>
            </a:extLst>
          </p:cNvPr>
          <p:cNvSpPr/>
          <p:nvPr/>
        </p:nvSpPr>
        <p:spPr>
          <a:xfrm>
            <a:off x="4838549" y="4870426"/>
            <a:ext cx="1832780" cy="530778"/>
          </a:xfrm>
          <a:prstGeom prst="roundRect">
            <a:avLst/>
          </a:prstGeom>
          <a:solidFill>
            <a:schemeClr val="accent3">
              <a:alpha val="50000"/>
            </a:schemeClr>
          </a:solidFill>
          <a:ln>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r>
              <a:rPr kumimoji="1" lang="ja-JP" altLang="en-US" dirty="0">
                <a:solidFill>
                  <a:schemeClr val="accent3">
                    <a:lumMod val="50000"/>
                  </a:schemeClr>
                </a:solidFill>
              </a:rPr>
              <a:t>町民の願いや</a:t>
            </a:r>
            <a:endParaRPr kumimoji="1" lang="en-US" altLang="ja-JP" dirty="0">
              <a:solidFill>
                <a:schemeClr val="accent3">
                  <a:lumMod val="50000"/>
                </a:schemeClr>
              </a:solidFill>
            </a:endParaRPr>
          </a:p>
          <a:p>
            <a:r>
              <a:rPr kumimoji="1" lang="ja-JP" altLang="en-US" dirty="0">
                <a:solidFill>
                  <a:schemeClr val="accent3">
                    <a:lumMod val="50000"/>
                  </a:schemeClr>
                </a:solidFill>
              </a:rPr>
              <a:t>施策を提案する</a:t>
            </a:r>
          </a:p>
        </p:txBody>
      </p:sp>
      <p:sp>
        <p:nvSpPr>
          <p:cNvPr id="21" name="四角形: 角を丸くする 20">
            <a:extLst>
              <a:ext uri="{FF2B5EF4-FFF2-40B4-BE49-F238E27FC236}">
                <a16:creationId xmlns:a16="http://schemas.microsoft.com/office/drawing/2014/main" id="{4587703F-CA84-429F-2480-C8DC4938C44E}"/>
              </a:ext>
            </a:extLst>
          </p:cNvPr>
          <p:cNvSpPr/>
          <p:nvPr/>
        </p:nvSpPr>
        <p:spPr>
          <a:xfrm>
            <a:off x="5145976" y="5490568"/>
            <a:ext cx="1255180" cy="431944"/>
          </a:xfrm>
          <a:prstGeom prst="roundRect">
            <a:avLst/>
          </a:prstGeom>
          <a:solidFill>
            <a:schemeClr val="accent3">
              <a:alpha val="50000"/>
            </a:schemeClr>
          </a:solidFill>
          <a:ln>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dirty="0">
                <a:solidFill>
                  <a:schemeClr val="accent3">
                    <a:lumMod val="50000"/>
                  </a:schemeClr>
                </a:solidFill>
              </a:rPr>
              <a:t>一般質問</a:t>
            </a:r>
          </a:p>
        </p:txBody>
      </p:sp>
      <p:sp>
        <p:nvSpPr>
          <p:cNvPr id="2" name="スライド番号プレースホルダー 1">
            <a:extLst>
              <a:ext uri="{FF2B5EF4-FFF2-40B4-BE49-F238E27FC236}">
                <a16:creationId xmlns:a16="http://schemas.microsoft.com/office/drawing/2014/main" id="{24829176-737F-80EC-356E-D32E4710B3C7}"/>
              </a:ext>
            </a:extLst>
          </p:cNvPr>
          <p:cNvSpPr>
            <a:spLocks noGrp="1"/>
          </p:cNvSpPr>
          <p:nvPr>
            <p:ph type="sldNum" sz="quarter" idx="12"/>
          </p:nvPr>
        </p:nvSpPr>
        <p:spPr>
          <a:xfrm>
            <a:off x="11353800" y="6381328"/>
            <a:ext cx="838200" cy="365125"/>
          </a:xfrm>
        </p:spPr>
        <p:txBody>
          <a:bodyPr/>
          <a:lstStyle/>
          <a:p>
            <a:pPr rtl="0"/>
            <a:fld id="{289D71E3-7D81-4C24-B9D8-6B108755C64C}" type="slidenum">
              <a:rPr lang="en-US" altLang="ja-JP" sz="3600" b="1" smtClean="0">
                <a:highlight>
                  <a:srgbClr val="00FF00"/>
                </a:highlight>
              </a:rPr>
              <a:t>3</a:t>
            </a:fld>
            <a:endParaRPr lang="ja-JP" altLang="en-US" sz="3600" b="1" dirty="0">
              <a:highlight>
                <a:srgbClr val="00FF00"/>
              </a:highlight>
            </a:endParaRPr>
          </a:p>
        </p:txBody>
      </p:sp>
    </p:spTree>
    <p:extLst>
      <p:ext uri="{BB962C8B-B14F-4D97-AF65-F5344CB8AC3E}">
        <p14:creationId xmlns:p14="http://schemas.microsoft.com/office/powerpoint/2010/main" val="2474091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par>
                                <p:cTn id="43" presetID="10"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par>
                                <p:cTn id="49" presetID="10"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par>
                          <p:cTn id="57" fill="hold">
                            <p:stCondLst>
                              <p:cond delay="500"/>
                            </p:stCondLst>
                            <p:childTnLst>
                              <p:par>
                                <p:cTn id="58" presetID="1" presetClass="entr" presetSubtype="0" fill="hold" nodeType="afterEffect">
                                  <p:stCondLst>
                                    <p:cond delay="0"/>
                                  </p:stCondLst>
                                  <p:childTnLst>
                                    <p:set>
                                      <p:cBhvr>
                                        <p:cTn id="59" dur="1" fill="hold">
                                          <p:stCondLst>
                                            <p:cond delay="0"/>
                                          </p:stCondLst>
                                        </p:cTn>
                                        <p:tgtEl>
                                          <p:spTgt spid="3"/>
                                        </p:tgtEl>
                                        <p:attrNameLst>
                                          <p:attrName>style.visibility</p:attrName>
                                        </p:attrNameLst>
                                      </p:cBhvr>
                                      <p:to>
                                        <p:strVal val="visible"/>
                                      </p:to>
                                    </p:set>
                                  </p:childTnLst>
                                </p:cTn>
                              </p:par>
                              <p:par>
                                <p:cTn id="60" presetID="10" presetClass="entr" presetSubtype="0"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childTnLst>
                                </p:cTn>
                              </p:par>
                            </p:childTnLst>
                          </p:cTn>
                        </p:par>
                        <p:par>
                          <p:cTn id="63" fill="hold">
                            <p:stCondLst>
                              <p:cond delay="1000"/>
                            </p:stCondLst>
                            <p:childTnLst>
                              <p:par>
                                <p:cTn id="64" presetID="10" presetClass="entr" presetSubtype="0" fill="hold" grpId="0"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500"/>
                                        <p:tgtEl>
                                          <p:spTgt spid="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500"/>
                                        <p:tgtEl>
                                          <p:spTgt spid="41"/>
                                        </p:tgtEl>
                                      </p:cBhvr>
                                    </p:animEffect>
                                  </p:childTnLst>
                                </p:cTn>
                              </p:par>
                              <p:par>
                                <p:cTn id="70" presetID="10" presetClass="entr" presetSubtype="0" fill="hold"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fade">
                                      <p:cBhvr>
                                        <p:cTn id="78" dur="500"/>
                                        <p:tgtEl>
                                          <p:spTgt spid="4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fade">
                                      <p:cBhvr>
                                        <p:cTn id="83" dur="500"/>
                                        <p:tgtEl>
                                          <p:spTgt spid="40"/>
                                        </p:tgtEl>
                                      </p:cBhvr>
                                    </p:animEffect>
                                  </p:childTnLst>
                                </p:cTn>
                              </p:par>
                              <p:par>
                                <p:cTn id="84" presetID="10" presetClass="entr" presetSubtype="0" fill="hold" nodeType="with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500"/>
                                        <p:tgtEl>
                                          <p:spTgt spid="34"/>
                                        </p:tgtEl>
                                      </p:cBhvr>
                                    </p:animEffect>
                                  </p:childTnLst>
                                </p:cTn>
                              </p:par>
                              <p:par>
                                <p:cTn id="87" presetID="10" presetClass="entr" presetSubtype="0" fill="hold" nodeType="withEffect">
                                  <p:stCondLst>
                                    <p:cond delay="0"/>
                                  </p:stCondLst>
                                  <p:childTnLst>
                                    <p:set>
                                      <p:cBhvr>
                                        <p:cTn id="88" dur="1" fill="hold">
                                          <p:stCondLst>
                                            <p:cond delay="0"/>
                                          </p:stCondLst>
                                        </p:cTn>
                                        <p:tgtEl>
                                          <p:spTgt spid="7"/>
                                        </p:tgtEl>
                                        <p:attrNameLst>
                                          <p:attrName>style.visibility</p:attrName>
                                        </p:attrNameLst>
                                      </p:cBhvr>
                                      <p:to>
                                        <p:strVal val="visible"/>
                                      </p:to>
                                    </p:set>
                                    <p:animEffect transition="in" filter="fade">
                                      <p:cBhvr>
                                        <p:cTn id="89" dur="500"/>
                                        <p:tgtEl>
                                          <p:spTgt spid="7"/>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fade">
                                      <p:cBhvr>
                                        <p:cTn id="92" dur="500"/>
                                        <p:tgtEl>
                                          <p:spTgt spid="8"/>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36" grpId="0" animBg="1"/>
      <p:bldP spid="37" grpId="0" animBg="1"/>
      <p:bldP spid="38" grpId="0" animBg="1"/>
      <p:bldP spid="39" grpId="0" animBg="1"/>
      <p:bldP spid="40" grpId="0" animBg="1"/>
      <p:bldP spid="41" grpId="0" animBg="1"/>
      <p:bldP spid="42" grpId="0"/>
      <p:bldP spid="43" grpId="0" animBg="1"/>
      <p:bldP spid="44" grpId="0" animBg="1"/>
      <p:bldP spid="45" grpId="0" animBg="1"/>
      <p:bldP spid="6" grpId="0" animBg="1"/>
      <p:bldP spid="8"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DDD5C87-D36B-67B8-DCCD-7292DF90FF5A}"/>
              </a:ext>
            </a:extLst>
          </p:cNvPr>
          <p:cNvSpPr/>
          <p:nvPr/>
        </p:nvSpPr>
        <p:spPr>
          <a:xfrm>
            <a:off x="5887579" y="3392585"/>
            <a:ext cx="2257226" cy="2964872"/>
          </a:xfrm>
          <a:prstGeom prst="rect">
            <a:avLst/>
          </a:prstGeom>
          <a:solidFill>
            <a:schemeClr val="bg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〇〇に関する陳情</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陳情趣旨</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・・・・・・・・・・・・・・について陳情します。</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陳情事項</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１．△△すること。</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２．□□すること。</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３．◇◇すること。</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蔵王町議会議長</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〇〇〇〇〇　様</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algn="r"/>
            <a:r>
              <a:rPr kumimoji="1" lang="ja-JP" altLang="en-US" sz="1100" dirty="0">
                <a:solidFill>
                  <a:schemeClr val="tx1"/>
                </a:solidFill>
                <a:latin typeface="BIZ UDゴシック" panose="020B0400000000000000" pitchFamily="49" charset="-128"/>
                <a:ea typeface="BIZ UDゴシック" panose="020B0400000000000000" pitchFamily="49" charset="-128"/>
              </a:rPr>
              <a:t>年　　月　　日</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陳情者</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住　所</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氏　名</a:t>
            </a:r>
          </a:p>
        </p:txBody>
      </p:sp>
      <p:sp>
        <p:nvSpPr>
          <p:cNvPr id="5" name="正方形/長方形 4">
            <a:extLst>
              <a:ext uri="{FF2B5EF4-FFF2-40B4-BE49-F238E27FC236}">
                <a16:creationId xmlns:a16="http://schemas.microsoft.com/office/drawing/2014/main" id="{A3DEA590-4CE2-FC81-83D6-41659A1BFDF0}"/>
              </a:ext>
            </a:extLst>
          </p:cNvPr>
          <p:cNvSpPr/>
          <p:nvPr/>
        </p:nvSpPr>
        <p:spPr>
          <a:xfrm>
            <a:off x="2563641" y="3385056"/>
            <a:ext cx="2257226" cy="2964872"/>
          </a:xfrm>
          <a:prstGeom prst="rect">
            <a:avLst/>
          </a:prstGeom>
          <a:solidFill>
            <a:schemeClr val="bg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〇〇に関する請願</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請願趣旨</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・・・・・・・・・・・・・・について請願します。</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請願事項</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１．△△すること。</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２．□□すること。</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３．◇◇すること。</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蔵王町議会議長</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〇〇〇〇〇　様</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algn="r"/>
            <a:r>
              <a:rPr kumimoji="1" lang="ja-JP" altLang="en-US" sz="1100" dirty="0">
                <a:solidFill>
                  <a:schemeClr val="tx1"/>
                </a:solidFill>
                <a:latin typeface="BIZ UDゴシック" panose="020B0400000000000000" pitchFamily="49" charset="-128"/>
                <a:ea typeface="BIZ UDゴシック" panose="020B0400000000000000" pitchFamily="49" charset="-128"/>
              </a:rPr>
              <a:t>年　　月　　日</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紹介議員</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請願者</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住　所</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氏　名</a:t>
            </a:r>
          </a:p>
        </p:txBody>
      </p:sp>
      <p:sp>
        <p:nvSpPr>
          <p:cNvPr id="6" name="四角形: 角を丸くする 5">
            <a:extLst>
              <a:ext uri="{FF2B5EF4-FFF2-40B4-BE49-F238E27FC236}">
                <a16:creationId xmlns:a16="http://schemas.microsoft.com/office/drawing/2014/main" id="{F240CA90-5761-F062-54AA-BF0C197DDF3E}"/>
              </a:ext>
            </a:extLst>
          </p:cNvPr>
          <p:cNvSpPr/>
          <p:nvPr/>
        </p:nvSpPr>
        <p:spPr>
          <a:xfrm>
            <a:off x="1998794" y="3673913"/>
            <a:ext cx="446802" cy="1454191"/>
          </a:xfrm>
          <a:prstGeom prst="roundRect">
            <a:avLst/>
          </a:prstGeom>
          <a:solidFill>
            <a:schemeClr val="accent4">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b="1" dirty="0">
                <a:solidFill>
                  <a:srgbClr val="0070C0"/>
                </a:solidFill>
              </a:rPr>
              <a:t>請願書</a:t>
            </a:r>
          </a:p>
        </p:txBody>
      </p:sp>
      <p:sp>
        <p:nvSpPr>
          <p:cNvPr id="7" name="四角形: 角を丸くする 6">
            <a:extLst>
              <a:ext uri="{FF2B5EF4-FFF2-40B4-BE49-F238E27FC236}">
                <a16:creationId xmlns:a16="http://schemas.microsoft.com/office/drawing/2014/main" id="{9FF05965-B9EE-09B4-AEF6-7F286C7B1F5C}"/>
              </a:ext>
            </a:extLst>
          </p:cNvPr>
          <p:cNvSpPr/>
          <p:nvPr/>
        </p:nvSpPr>
        <p:spPr>
          <a:xfrm>
            <a:off x="5282495" y="3663852"/>
            <a:ext cx="477605" cy="1430047"/>
          </a:xfrm>
          <a:prstGeom prst="roundRect">
            <a:avLst/>
          </a:prstGeom>
          <a:solidFill>
            <a:schemeClr val="accent4">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b="1" dirty="0">
                <a:solidFill>
                  <a:srgbClr val="0070C0"/>
                </a:solidFill>
              </a:rPr>
              <a:t>陳情書</a:t>
            </a:r>
          </a:p>
        </p:txBody>
      </p:sp>
      <p:sp>
        <p:nvSpPr>
          <p:cNvPr id="10" name="吹き出し: 角を丸めた四角形 9">
            <a:extLst>
              <a:ext uri="{FF2B5EF4-FFF2-40B4-BE49-F238E27FC236}">
                <a16:creationId xmlns:a16="http://schemas.microsoft.com/office/drawing/2014/main" id="{0DC82D81-240B-CB0A-52E9-6D69C7BBDC68}"/>
              </a:ext>
            </a:extLst>
          </p:cNvPr>
          <p:cNvSpPr/>
          <p:nvPr/>
        </p:nvSpPr>
        <p:spPr>
          <a:xfrm>
            <a:off x="8527141" y="1697252"/>
            <a:ext cx="3359398" cy="3096344"/>
          </a:xfrm>
          <a:prstGeom prst="wedgeRoundRectCallout">
            <a:avLst>
              <a:gd name="adj1" fmla="val 1595"/>
              <a:gd name="adj2" fmla="val 59983"/>
              <a:gd name="adj3" fmla="val 16667"/>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u="sng" dirty="0">
                <a:solidFill>
                  <a:srgbClr val="0070C0"/>
                </a:solidFill>
              </a:rPr>
              <a:t>請願書</a:t>
            </a:r>
            <a:r>
              <a:rPr kumimoji="1" lang="ja-JP" altLang="en-US" sz="2400" dirty="0">
                <a:solidFill>
                  <a:schemeClr val="tx1"/>
                </a:solidFill>
              </a:rPr>
              <a:t>は、町民の願いを議会議員を通じて、議長に提出する書類です。</a:t>
            </a:r>
            <a:endParaRPr kumimoji="1" lang="en-US" altLang="ja-JP" sz="2400" dirty="0">
              <a:solidFill>
                <a:schemeClr val="tx1"/>
              </a:solidFill>
            </a:endParaRPr>
          </a:p>
          <a:p>
            <a:r>
              <a:rPr kumimoji="1" lang="ja-JP" altLang="en-US" sz="2400" b="1" u="sng" dirty="0">
                <a:solidFill>
                  <a:srgbClr val="0070C0"/>
                </a:solidFill>
              </a:rPr>
              <a:t>陳情書</a:t>
            </a:r>
            <a:r>
              <a:rPr kumimoji="1" lang="ja-JP" altLang="en-US" sz="2400" dirty="0">
                <a:solidFill>
                  <a:schemeClr val="tx1"/>
                </a:solidFill>
              </a:rPr>
              <a:t>は、町民の願いを直接議長に提出する書類です。</a:t>
            </a:r>
          </a:p>
        </p:txBody>
      </p:sp>
      <p:graphicFrame>
        <p:nvGraphicFramePr>
          <p:cNvPr id="11" name="表 11">
            <a:extLst>
              <a:ext uri="{FF2B5EF4-FFF2-40B4-BE49-F238E27FC236}">
                <a16:creationId xmlns:a16="http://schemas.microsoft.com/office/drawing/2014/main" id="{6B92EA7E-8EE2-9674-1BE0-4D1A87AB46FA}"/>
              </a:ext>
            </a:extLst>
          </p:cNvPr>
          <p:cNvGraphicFramePr>
            <a:graphicFrameLocks noGrp="1"/>
          </p:cNvGraphicFramePr>
          <p:nvPr>
            <p:extLst>
              <p:ext uri="{D42A27DB-BD31-4B8C-83A1-F6EECF244321}">
                <p14:modId xmlns:p14="http://schemas.microsoft.com/office/powerpoint/2010/main" val="1273694373"/>
              </p:ext>
            </p:extLst>
          </p:nvPr>
        </p:nvGraphicFramePr>
        <p:xfrm>
          <a:off x="632232" y="1118640"/>
          <a:ext cx="7776864" cy="1908942"/>
        </p:xfrm>
        <a:graphic>
          <a:graphicData uri="http://schemas.openxmlformats.org/drawingml/2006/table">
            <a:tbl>
              <a:tblPr firstRow="1" bandRow="1">
                <a:tableStyleId>{5940675A-B579-460E-94D1-54222C63F5DA}</a:tableStyleId>
              </a:tblPr>
              <a:tblGrid>
                <a:gridCol w="1359312">
                  <a:extLst>
                    <a:ext uri="{9D8B030D-6E8A-4147-A177-3AD203B41FA5}">
                      <a16:colId xmlns:a16="http://schemas.microsoft.com/office/drawing/2014/main" val="509465692"/>
                    </a:ext>
                  </a:extLst>
                </a:gridCol>
                <a:gridCol w="6417552">
                  <a:extLst>
                    <a:ext uri="{9D8B030D-6E8A-4147-A177-3AD203B41FA5}">
                      <a16:colId xmlns:a16="http://schemas.microsoft.com/office/drawing/2014/main" val="958963867"/>
                    </a:ext>
                  </a:extLst>
                </a:gridCol>
              </a:tblGrid>
              <a:tr h="914127">
                <a:tc>
                  <a:txBody>
                    <a:bodyPr/>
                    <a:lstStyle/>
                    <a:p>
                      <a:pPr algn="ctr"/>
                      <a:r>
                        <a:rPr kumimoji="1" lang="ja-JP" altLang="en-US" dirty="0"/>
                        <a:t>施策とは</a:t>
                      </a:r>
                    </a:p>
                  </a:txBody>
                  <a:tcPr anchor="ctr"/>
                </a:tc>
                <a:tc>
                  <a:txBody>
                    <a:bodyPr/>
                    <a:lstStyle/>
                    <a:p>
                      <a:pPr algn="l"/>
                      <a:r>
                        <a:rPr kumimoji="1" lang="ja-JP" altLang="en-US" dirty="0"/>
                        <a:t>政策・対策を立てて、それを実地に行うこと。また、ある問題について対応し解決を図る実施策などを意味します。</a:t>
                      </a:r>
                    </a:p>
                  </a:txBody>
                  <a:tcPr anchor="ctr"/>
                </a:tc>
                <a:extLst>
                  <a:ext uri="{0D108BD9-81ED-4DB2-BD59-A6C34878D82A}">
                    <a16:rowId xmlns:a16="http://schemas.microsoft.com/office/drawing/2014/main" val="1573210598"/>
                  </a:ext>
                </a:extLst>
              </a:tr>
              <a:tr h="994815">
                <a:tc>
                  <a:txBody>
                    <a:bodyPr/>
                    <a:lstStyle/>
                    <a:p>
                      <a:pPr algn="ctr"/>
                      <a:r>
                        <a:rPr kumimoji="1" lang="ja-JP" altLang="en-US" dirty="0"/>
                        <a:t>一般質問　とは</a:t>
                      </a:r>
                    </a:p>
                  </a:txBody>
                  <a:tcPr anchor="ctr"/>
                </a:tc>
                <a:tc>
                  <a:txBody>
                    <a:bodyPr/>
                    <a:lstStyle/>
                    <a:p>
                      <a:pPr algn="l"/>
                      <a:r>
                        <a:rPr kumimoji="1" lang="ja-JP" altLang="en-US" dirty="0"/>
                        <a:t>議員が町民の代表として、行財政全般にわたり町当局の考え方や疑問をただすことです。また、現行政策の見直しや新規政策を提言する議員の重要な活動です。</a:t>
                      </a:r>
                    </a:p>
                  </a:txBody>
                  <a:tcPr anchor="ctr"/>
                </a:tc>
                <a:extLst>
                  <a:ext uri="{0D108BD9-81ED-4DB2-BD59-A6C34878D82A}">
                    <a16:rowId xmlns:a16="http://schemas.microsoft.com/office/drawing/2014/main" val="2511326557"/>
                  </a:ext>
                </a:extLst>
              </a:tr>
            </a:tbl>
          </a:graphicData>
        </a:graphic>
      </p:graphicFrame>
      <p:sp>
        <p:nvSpPr>
          <p:cNvPr id="12" name="テキスト ボックス 11">
            <a:extLst>
              <a:ext uri="{FF2B5EF4-FFF2-40B4-BE49-F238E27FC236}">
                <a16:creationId xmlns:a16="http://schemas.microsoft.com/office/drawing/2014/main" id="{3403F74C-77E7-EFD2-A191-A799F30F3475}"/>
              </a:ext>
            </a:extLst>
          </p:cNvPr>
          <p:cNvSpPr txBox="1"/>
          <p:nvPr/>
        </p:nvSpPr>
        <p:spPr>
          <a:xfrm>
            <a:off x="321426" y="472309"/>
            <a:ext cx="10294092"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①町議会って何？　～議会の用語について～</a:t>
            </a:r>
            <a:endParaRPr lang="ja-JP" altLang="en-US" sz="3600" dirty="0"/>
          </a:p>
        </p:txBody>
      </p:sp>
      <p:sp>
        <p:nvSpPr>
          <p:cNvPr id="3" name="正方形/長方形 2">
            <a:extLst>
              <a:ext uri="{FF2B5EF4-FFF2-40B4-BE49-F238E27FC236}">
                <a16:creationId xmlns:a16="http://schemas.microsoft.com/office/drawing/2014/main" id="{81D1F119-4F00-4318-8A9F-CDBDFCCBF4A2}"/>
              </a:ext>
            </a:extLst>
          </p:cNvPr>
          <p:cNvSpPr/>
          <p:nvPr/>
        </p:nvSpPr>
        <p:spPr>
          <a:xfrm>
            <a:off x="632232" y="1213042"/>
            <a:ext cx="927264" cy="2717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しさく</a:t>
            </a:r>
          </a:p>
        </p:txBody>
      </p:sp>
      <p:sp>
        <p:nvSpPr>
          <p:cNvPr id="4" name="スライド番号プレースホルダー 3">
            <a:extLst>
              <a:ext uri="{FF2B5EF4-FFF2-40B4-BE49-F238E27FC236}">
                <a16:creationId xmlns:a16="http://schemas.microsoft.com/office/drawing/2014/main" id="{1061DD83-0E09-0D81-D65A-382808D4C3AE}"/>
              </a:ext>
            </a:extLst>
          </p:cNvPr>
          <p:cNvSpPr>
            <a:spLocks noGrp="1"/>
          </p:cNvSpPr>
          <p:nvPr>
            <p:ph type="sldNum" sz="quarter" idx="12"/>
          </p:nvPr>
        </p:nvSpPr>
        <p:spPr>
          <a:xfrm>
            <a:off x="11337251" y="6392474"/>
            <a:ext cx="838200" cy="365125"/>
          </a:xfrm>
        </p:spPr>
        <p:txBody>
          <a:bodyPr/>
          <a:lstStyle/>
          <a:p>
            <a:pPr rtl="0"/>
            <a:fld id="{289D71E3-7D81-4C24-B9D8-6B108755C64C}" type="slidenum">
              <a:rPr lang="en-US" altLang="ja-JP" sz="3600" b="1" smtClean="0">
                <a:highlight>
                  <a:srgbClr val="00FF00"/>
                </a:highlight>
              </a:rPr>
              <a:t>4</a:t>
            </a:fld>
            <a:endParaRPr lang="ja-JP" altLang="en-US" sz="3600" b="1" dirty="0">
              <a:highlight>
                <a:srgbClr val="00FF00"/>
              </a:highlight>
            </a:endParaRPr>
          </a:p>
        </p:txBody>
      </p:sp>
    </p:spTree>
    <p:extLst>
      <p:ext uri="{BB962C8B-B14F-4D97-AF65-F5344CB8AC3E}">
        <p14:creationId xmlns:p14="http://schemas.microsoft.com/office/powerpoint/2010/main" val="146818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ppt_x"/>
                                          </p:val>
                                        </p:tav>
                                        <p:tav tm="100000">
                                          <p:val>
                                            <p:strVal val="#ppt_x"/>
                                          </p:val>
                                        </p:tav>
                                      </p:tavLst>
                                    </p:anim>
                                    <p:anim calcmode="lin" valueType="num">
                                      <p:cBhvr additive="base">
                                        <p:cTn id="13"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1000" fill="hold"/>
                                        <p:tgtEl>
                                          <p:spTgt spid="2"/>
                                        </p:tgtEl>
                                        <p:attrNameLst>
                                          <p:attrName>ppt_w</p:attrName>
                                        </p:attrNameLst>
                                      </p:cBhvr>
                                      <p:tavLst>
                                        <p:tav tm="0">
                                          <p:val>
                                            <p:strVal val="#ppt_w*0.70"/>
                                          </p:val>
                                        </p:tav>
                                        <p:tav tm="100000">
                                          <p:val>
                                            <p:strVal val="#ppt_w"/>
                                          </p:val>
                                        </p:tav>
                                      </p:tavLst>
                                    </p:anim>
                                    <p:anim calcmode="lin" valueType="num">
                                      <p:cBhvr>
                                        <p:cTn id="32" dur="1000" fill="hold"/>
                                        <p:tgtEl>
                                          <p:spTgt spid="2"/>
                                        </p:tgtEl>
                                        <p:attrNameLst>
                                          <p:attrName>ppt_h</p:attrName>
                                        </p:attrNameLst>
                                      </p:cBhvr>
                                      <p:tavLst>
                                        <p:tav tm="0">
                                          <p:val>
                                            <p:strVal val="#ppt_h"/>
                                          </p:val>
                                        </p:tav>
                                        <p:tav tm="100000">
                                          <p:val>
                                            <p:strVal val="#ppt_h"/>
                                          </p:val>
                                        </p:tav>
                                      </p:tavLst>
                                    </p:anim>
                                    <p:animEffect transition="in" filter="fade">
                                      <p:cBhvr>
                                        <p:cTn id="33" dur="1000"/>
                                        <p:tgtEl>
                                          <p:spTgt spid="2"/>
                                        </p:tgtEl>
                                      </p:cBhvr>
                                    </p:animEffect>
                                  </p:childTnLst>
                                </p:cTn>
                              </p:par>
                            </p:childTnLst>
                          </p:cTn>
                        </p:par>
                        <p:par>
                          <p:cTn id="34" fill="hold">
                            <p:stCondLst>
                              <p:cond delay="1000"/>
                            </p:stCondLst>
                            <p:childTnLst>
                              <p:par>
                                <p:cTn id="35" presetID="42"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animEffect transition="in" filter="fade">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10"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FEB049F9-ADBE-4AAE-BE98-AD5D57A32991}"/>
              </a:ext>
            </a:extLst>
          </p:cNvPr>
          <p:cNvSpPr txBox="1"/>
          <p:nvPr/>
        </p:nvSpPr>
        <p:spPr>
          <a:xfrm>
            <a:off x="321426" y="472309"/>
            <a:ext cx="10294092"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②町議会の権限</a:t>
            </a:r>
            <a:endParaRPr lang="ja-JP" altLang="en-US" sz="3600" dirty="0"/>
          </a:p>
        </p:txBody>
      </p:sp>
      <p:pic>
        <p:nvPicPr>
          <p:cNvPr id="7" name="図 6" descr="テーブル が含まれている画像&#10;&#10;自動的に生成された説明">
            <a:extLst>
              <a:ext uri="{FF2B5EF4-FFF2-40B4-BE49-F238E27FC236}">
                <a16:creationId xmlns:a16="http://schemas.microsoft.com/office/drawing/2014/main" id="{49975F25-091F-4659-B125-AFE60B1B098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85" b="99949" l="0" r="98975">
                        <a14:foregroundMark x1="29838" y1="80748" x2="29176" y2="89299"/>
                        <a14:foregroundMark x1="29176" y1="89299" x2="30996" y2="94572"/>
                        <a14:foregroundMark x1="8998" y1="31029" x2="8369" y2="36047"/>
                        <a14:foregroundMark x1="8568" y1="31336" x2="8733" y2="22990"/>
                        <a14:foregroundMark x1="8733" y1="22990" x2="7377" y2="20328"/>
                        <a14:foregroundMark x1="14456" y1="16180" x2="19054" y2="10548"/>
                        <a14:foregroundMark x1="19054" y1="10548" x2="16209" y2="11470"/>
                        <a14:foregroundMark x1="19782" y1="6452" x2="10486" y2="8244"/>
                        <a14:foregroundMark x1="10486" y1="8244" x2="11247" y2="17512"/>
                        <a14:foregroundMark x1="11247" y1="17512" x2="20973" y2="18792"/>
                        <a14:foregroundMark x1="20973" y1="18792" x2="24677" y2="11060"/>
                        <a14:foregroundMark x1="24677" y1="11060" x2="23553" y2="6247"/>
                        <a14:foregroundMark x1="5954" y1="26831" x2="66" y2="28827"/>
                        <a14:foregroundMark x1="66" y1="28827" x2="66" y2="28827"/>
                        <a14:foregroundMark x1="8865" y1="27445" x2="14820" y2="28264"/>
                        <a14:foregroundMark x1="14820" y1="28264" x2="16077" y2="29032"/>
                        <a14:foregroundMark x1="7822" y1="39119" x2="8038" y2="44496"/>
                        <a14:foregroundMark x1="7575" y1="32975" x2="7797" y2="38505"/>
                        <a14:foregroundMark x1="9461" y1="38880" x2="9461" y2="44700"/>
                        <a14:foregroundMark x1="7708" y1="45622" x2="7972" y2="45725"/>
                        <a14:foregroundMark x1="8667" y1="44496" x2="9395" y2="45520"/>
                        <a14:foregroundMark x1="36123" y1="23144" x2="36917" y2="41987"/>
                        <a14:foregroundMark x1="36917" y1="41987" x2="39133" y2="29288"/>
                        <a14:foregroundMark x1="39133" y1="29288" x2="42243" y2="22734"/>
                        <a14:foregroundMark x1="42243" y1="22734" x2="42276" y2="20584"/>
                        <a14:foregroundMark x1="33907" y1="35177" x2="33907" y2="35177"/>
                        <a14:foregroundMark x1="41581" y1="20686" x2="41581" y2="20686"/>
                        <a14:foregroundMark x1="41647" y1="19713" x2="41647" y2="21096"/>
                        <a14:foregroundMark x1="38406" y1="22529" x2="37810" y2="25550"/>
                        <a14:foregroundMark x1="39166" y1="20225" x2="39233" y2="24014"/>
                        <a14:foregroundMark x1="40324" y1="20584" x2="40324" y2="20584"/>
                        <a14:foregroundMark x1="42011" y1="19611" x2="42011" y2="19611"/>
                        <a14:foregroundMark x1="42342" y1="19611" x2="42342" y2="19611"/>
                        <a14:foregroundMark x1="41879" y1="19201" x2="41879" y2="19201"/>
                        <a14:foregroundMark x1="41515" y1="19406" x2="41515" y2="19406"/>
                        <a14:foregroundMark x1="42474" y1="19304" x2="42474" y2="19304"/>
                        <a14:foregroundMark x1="43268" y1="10753" x2="49223" y2="14132"/>
                        <a14:foregroundMark x1="49223" y1="14132" x2="50976" y2="9677"/>
                        <a14:foregroundMark x1="45187" y1="23502" x2="45187" y2="23502"/>
                        <a14:foregroundMark x1="44889" y1="24219" x2="44889" y2="24219"/>
                        <a14:foregroundMark x1="65233" y1="26114" x2="70030" y2="20379"/>
                        <a14:foregroundMark x1="70030" y1="20379" x2="70625" y2="22222"/>
                        <a14:foregroundMark x1="64539" y1="21301" x2="64539" y2="21301"/>
                        <a14:foregroundMark x1="63678" y1="20225" x2="63678" y2="20225"/>
                        <a14:foregroundMark x1="63480" y1="20020" x2="63480" y2="20020"/>
                        <a14:foregroundMark x1="64075" y1="20020" x2="64075" y2="20020"/>
                        <a14:foregroundMark x1="64869" y1="20584" x2="64869" y2="20584"/>
                        <a14:foregroundMark x1="69401" y1="27752" x2="69401" y2="27752"/>
                        <a14:foregroundMark x1="70294" y1="28725" x2="70294" y2="28725"/>
                        <a14:foregroundMark x1="66490" y1="26728" x2="69732" y2="35228"/>
                        <a14:foregroundMark x1="69732" y1="35228" x2="69732" y2="43676"/>
                        <a14:foregroundMark x1="70890" y1="30159" x2="70890" y2="40809"/>
                        <a14:foregroundMark x1="73040" y1="35689" x2="73040" y2="35689"/>
                        <a14:foregroundMark x1="73536" y1="35791" x2="73536" y2="35791"/>
                        <a14:foregroundMark x1="71981" y1="13569" x2="81475" y2="11777"/>
                        <a14:foregroundMark x1="81475" y1="11777" x2="80483" y2="9370"/>
                        <a14:foregroundMark x1="9924" y1="1741" x2="9924" y2="1741"/>
                        <a14:foregroundMark x1="9527" y1="1536" x2="9527" y2="1536"/>
                        <a14:foregroundMark x1="34436" y1="35586" x2="34436" y2="35586"/>
                        <a14:foregroundMark x1="75157" y1="24629" x2="75157" y2="24629"/>
                        <a14:foregroundMark x1="75620" y1="23912" x2="75620" y2="23912"/>
                        <a14:foregroundMark x1="34502" y1="74347" x2="34502" y2="74347"/>
                        <a14:foregroundMark x1="34965" y1="74603" x2="34304" y2="74245"/>
                        <a14:foregroundMark x1="27688" y1="84946" x2="26331" y2="89964"/>
                        <a14:foregroundMark x1="26464" y1="90579" x2="26464" y2="90579"/>
                        <a14:foregroundMark x1="26133" y1="90886" x2="26133" y2="90886"/>
                        <a14:foregroundMark x1="26001" y1="89964" x2="26001" y2="89964"/>
                        <a14:foregroundMark x1="29507" y1="94726" x2="29507" y2="99437"/>
                        <a14:foregroundMark x1="30400" y1="95187" x2="30334" y2="99949"/>
                        <a14:foregroundMark x1="34304" y1="74603" x2="33973" y2="74910"/>
                        <a14:foregroundMark x1="33973" y1="74910" x2="34304" y2="74808"/>
                        <a14:foregroundMark x1="34502" y1="74398" x2="34502" y2="74398"/>
                        <a14:foregroundMark x1="34502" y1="74040" x2="34502" y2="74040"/>
                        <a14:foregroundMark x1="22957" y1="77419" x2="22957" y2="77419"/>
                        <a14:foregroundMark x1="24247" y1="78341" x2="24247" y2="78341"/>
                        <a14:foregroundMark x1="24049" y1="78341" x2="23288" y2="77931"/>
                        <a14:foregroundMark x1="59907" y1="80236" x2="53060" y2="82232"/>
                        <a14:foregroundMark x1="68343" y1="82949" x2="68343" y2="82949"/>
                        <a14:foregroundMark x1="68111" y1="82232" x2="68475" y2="82642"/>
                        <a14:foregroundMark x1="84453" y1="71531" x2="78961" y2="66667"/>
                        <a14:foregroundMark x1="78961" y1="66667" x2="85147" y2="60983"/>
                        <a14:foregroundMark x1="85147" y1="60983" x2="87033" y2="62878"/>
                        <a14:foregroundMark x1="94376" y1="74501" x2="94575" y2="74040"/>
                        <a14:foregroundMark x1="88786" y1="71787" x2="92756" y2="78955"/>
                        <a14:foregroundMark x1="92756" y1="78955" x2="95203" y2="95904"/>
                        <a14:foregroundMark x1="95203" y1="95904" x2="95203" y2="95904"/>
                        <a14:foregroundMark x1="98445" y1="70917" x2="98975" y2="70097"/>
                        <a14:foregroundMark x1="9725" y1="35433" x2="9692" y2="37225"/>
                        <a14:foregroundMark x1="9362" y1="35893" x2="9759" y2="36969"/>
                        <a14:foregroundMark x1="10288" y1="37686" x2="10288" y2="37686"/>
                        <a14:foregroundMark x1="10122" y1="36815" x2="10255" y2="37378"/>
                        <a14:foregroundMark x1="10255" y1="37737" x2="10354" y2="37942"/>
                        <a14:foregroundMark x1="10354" y1="37890" x2="10387" y2="38146"/>
                        <a14:foregroundMark x1="9527" y1="41116" x2="9527" y2="41987"/>
                        <a14:backgroundMark x1="40317" y1="21673" x2="40589" y2="20891"/>
                        <a14:backgroundMark x1="38968" y1="25550" x2="39506" y2="24003"/>
                        <a14:backgroundMark x1="12835" y1="22427" x2="12603" y2="22478"/>
                        <a14:backgroundMark x1="13364" y1="24731" x2="13364" y2="24731"/>
                        <a14:backgroundMark x1="14489" y1="24219" x2="13166" y2="24680"/>
                        <a14:backgroundMark x1="8501" y1="38505" x2="8501" y2="39119"/>
                        <a14:backgroundMark x1="9593" y1="40963" x2="9428" y2="44342"/>
                        <a14:backgroundMark x1="10487" y1="38116" x2="13033" y2="43728"/>
                        <a14:backgroundMark x1="13033" y1="43728" x2="13033" y2="43881"/>
                      </a14:backgroundRemoval>
                    </a14:imgEffect>
                  </a14:imgLayer>
                </a14:imgProps>
              </a:ext>
            </a:extLst>
          </a:blip>
          <a:srcRect l="61829" r="6803" b="50000"/>
          <a:stretch/>
        </p:blipFill>
        <p:spPr>
          <a:xfrm>
            <a:off x="7332648" y="2664416"/>
            <a:ext cx="3875920" cy="3991501"/>
          </a:xfrm>
          <a:prstGeom prst="rect">
            <a:avLst/>
          </a:prstGeom>
        </p:spPr>
      </p:pic>
      <p:pic>
        <p:nvPicPr>
          <p:cNvPr id="8" name="図 7" descr="テーブル が含まれている画像&#10;&#10;自動的に生成された説明">
            <a:extLst>
              <a:ext uri="{FF2B5EF4-FFF2-40B4-BE49-F238E27FC236}">
                <a16:creationId xmlns:a16="http://schemas.microsoft.com/office/drawing/2014/main" id="{10E4A847-674F-4122-BDF8-0D8510CCE9B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85" b="99949" l="0" r="98975">
                        <a14:foregroundMark x1="29838" y1="80748" x2="29176" y2="89299"/>
                        <a14:foregroundMark x1="29176" y1="89299" x2="30996" y2="94572"/>
                        <a14:foregroundMark x1="8998" y1="31029" x2="8369" y2="36047"/>
                        <a14:foregroundMark x1="8568" y1="31336" x2="8733" y2="22990"/>
                        <a14:foregroundMark x1="8733" y1="22990" x2="7377" y2="20328"/>
                        <a14:foregroundMark x1="14456" y1="16180" x2="19054" y2="10548"/>
                        <a14:foregroundMark x1="19054" y1="10548" x2="16209" y2="11470"/>
                        <a14:foregroundMark x1="19782" y1="6452" x2="10486" y2="8244"/>
                        <a14:foregroundMark x1="10486" y1="8244" x2="11247" y2="17512"/>
                        <a14:foregroundMark x1="11247" y1="17512" x2="20973" y2="18792"/>
                        <a14:foregroundMark x1="20973" y1="18792" x2="24677" y2="11060"/>
                        <a14:foregroundMark x1="24677" y1="11060" x2="23553" y2="6247"/>
                        <a14:foregroundMark x1="5954" y1="26831" x2="66" y2="28827"/>
                        <a14:foregroundMark x1="66" y1="28827" x2="66" y2="28827"/>
                        <a14:foregroundMark x1="8865" y1="27445" x2="14820" y2="28264"/>
                        <a14:foregroundMark x1="14820" y1="28264" x2="16077" y2="29032"/>
                        <a14:foregroundMark x1="7822" y1="39119" x2="8038" y2="44496"/>
                        <a14:foregroundMark x1="7575" y1="32975" x2="7797" y2="38505"/>
                        <a14:foregroundMark x1="9461" y1="38880" x2="9461" y2="44700"/>
                        <a14:foregroundMark x1="7708" y1="45622" x2="7972" y2="45725"/>
                        <a14:foregroundMark x1="8667" y1="44496" x2="9395" y2="45520"/>
                        <a14:foregroundMark x1="36123" y1="23144" x2="36917" y2="41987"/>
                        <a14:foregroundMark x1="36917" y1="41987" x2="39133" y2="29288"/>
                        <a14:foregroundMark x1="39133" y1="29288" x2="42243" y2="22734"/>
                        <a14:foregroundMark x1="42243" y1="22734" x2="42276" y2="20584"/>
                        <a14:foregroundMark x1="33907" y1="35177" x2="33907" y2="35177"/>
                        <a14:foregroundMark x1="41581" y1="20686" x2="41581" y2="20686"/>
                        <a14:foregroundMark x1="41647" y1="19713" x2="41647" y2="21096"/>
                        <a14:foregroundMark x1="38406" y1="22529" x2="37810" y2="25550"/>
                        <a14:foregroundMark x1="39166" y1="20225" x2="39233" y2="24014"/>
                        <a14:foregroundMark x1="40324" y1="20584" x2="40324" y2="20584"/>
                        <a14:foregroundMark x1="42011" y1="19611" x2="42011" y2="19611"/>
                        <a14:foregroundMark x1="42342" y1="19611" x2="42342" y2="19611"/>
                        <a14:foregroundMark x1="41879" y1="19201" x2="41879" y2="19201"/>
                        <a14:foregroundMark x1="41515" y1="19406" x2="41515" y2="19406"/>
                        <a14:foregroundMark x1="42474" y1="19304" x2="42474" y2="19304"/>
                        <a14:foregroundMark x1="43268" y1="10753" x2="49223" y2="14132"/>
                        <a14:foregroundMark x1="49223" y1="14132" x2="50976" y2="9677"/>
                        <a14:foregroundMark x1="45187" y1="23502" x2="45187" y2="23502"/>
                        <a14:foregroundMark x1="44889" y1="24219" x2="44889" y2="24219"/>
                        <a14:foregroundMark x1="65233" y1="26114" x2="70030" y2="20379"/>
                        <a14:foregroundMark x1="70030" y1="20379" x2="70625" y2="22222"/>
                        <a14:foregroundMark x1="64539" y1="21301" x2="64539" y2="21301"/>
                        <a14:foregroundMark x1="63678" y1="20225" x2="63678" y2="20225"/>
                        <a14:foregroundMark x1="63480" y1="20020" x2="63480" y2="20020"/>
                        <a14:foregroundMark x1="64075" y1="20020" x2="64075" y2="20020"/>
                        <a14:foregroundMark x1="64869" y1="20584" x2="64869" y2="20584"/>
                        <a14:foregroundMark x1="69401" y1="27752" x2="69401" y2="27752"/>
                        <a14:foregroundMark x1="70294" y1="28725" x2="70294" y2="28725"/>
                        <a14:foregroundMark x1="66490" y1="26728" x2="69732" y2="35228"/>
                        <a14:foregroundMark x1="69732" y1="35228" x2="69732" y2="43676"/>
                        <a14:foregroundMark x1="70890" y1="30159" x2="70890" y2="40809"/>
                        <a14:foregroundMark x1="73040" y1="35689" x2="73040" y2="35689"/>
                        <a14:foregroundMark x1="73536" y1="35791" x2="73536" y2="35791"/>
                        <a14:foregroundMark x1="71981" y1="13569" x2="81475" y2="11777"/>
                        <a14:foregroundMark x1="81475" y1="11777" x2="80483" y2="9370"/>
                        <a14:foregroundMark x1="9924" y1="1741" x2="9924" y2="1741"/>
                        <a14:foregroundMark x1="9527" y1="1536" x2="9527" y2="1536"/>
                        <a14:foregroundMark x1="34436" y1="35586" x2="34436" y2="35586"/>
                        <a14:foregroundMark x1="75157" y1="24629" x2="75157" y2="24629"/>
                        <a14:foregroundMark x1="75620" y1="23912" x2="75620" y2="23912"/>
                        <a14:foregroundMark x1="34502" y1="74347" x2="34502" y2="74347"/>
                        <a14:foregroundMark x1="34965" y1="74603" x2="34304" y2="74245"/>
                        <a14:foregroundMark x1="27688" y1="84946" x2="26331" y2="89964"/>
                        <a14:foregroundMark x1="26464" y1="90579" x2="26464" y2="90579"/>
                        <a14:foregroundMark x1="26133" y1="90886" x2="26133" y2="90886"/>
                        <a14:foregroundMark x1="26001" y1="89964" x2="26001" y2="89964"/>
                        <a14:foregroundMark x1="29507" y1="94726" x2="29507" y2="99437"/>
                        <a14:foregroundMark x1="30400" y1="95187" x2="30334" y2="99949"/>
                        <a14:foregroundMark x1="34304" y1="74603" x2="33973" y2="74910"/>
                        <a14:foregroundMark x1="33973" y1="74910" x2="34304" y2="74808"/>
                        <a14:foregroundMark x1="34502" y1="74398" x2="34502" y2="74398"/>
                        <a14:foregroundMark x1="34502" y1="74040" x2="34502" y2="74040"/>
                        <a14:foregroundMark x1="22957" y1="77419" x2="22957" y2="77419"/>
                        <a14:foregroundMark x1="24247" y1="78341" x2="24247" y2="78341"/>
                        <a14:foregroundMark x1="24049" y1="78341" x2="23288" y2="77931"/>
                        <a14:foregroundMark x1="59907" y1="80236" x2="53060" y2="82232"/>
                        <a14:foregroundMark x1="68343" y1="82949" x2="68343" y2="82949"/>
                        <a14:foregroundMark x1="68111" y1="82232" x2="68475" y2="82642"/>
                        <a14:foregroundMark x1="84453" y1="71531" x2="78961" y2="66667"/>
                        <a14:foregroundMark x1="78961" y1="66667" x2="85147" y2="60983"/>
                        <a14:foregroundMark x1="85147" y1="60983" x2="87033" y2="62878"/>
                        <a14:foregroundMark x1="94376" y1="74501" x2="94575" y2="74040"/>
                        <a14:foregroundMark x1="88786" y1="71787" x2="92756" y2="78955"/>
                        <a14:foregroundMark x1="92756" y1="78955" x2="95203" y2="95904"/>
                        <a14:foregroundMark x1="95203" y1="95904" x2="95203" y2="95904"/>
                        <a14:foregroundMark x1="98445" y1="70917" x2="98975" y2="70097"/>
                        <a14:foregroundMark x1="9725" y1="35433" x2="9692" y2="37225"/>
                        <a14:foregroundMark x1="9362" y1="35893" x2="9759" y2="36969"/>
                        <a14:foregroundMark x1="10288" y1="37686" x2="10288" y2="37686"/>
                        <a14:foregroundMark x1="10122" y1="36815" x2="10255" y2="37378"/>
                        <a14:foregroundMark x1="10255" y1="37737" x2="10354" y2="37942"/>
                        <a14:foregroundMark x1="10354" y1="37890" x2="10387" y2="38146"/>
                        <a14:foregroundMark x1="9527" y1="41116" x2="9527" y2="41987"/>
                        <a14:backgroundMark x1="40317" y1="21673" x2="40589" y2="20891"/>
                        <a14:backgroundMark x1="38968" y1="25550" x2="39506" y2="24003"/>
                        <a14:backgroundMark x1="12835" y1="22427" x2="12603" y2="22478"/>
                        <a14:backgroundMark x1="13364" y1="24731" x2="13364" y2="24731"/>
                        <a14:backgroundMark x1="14489" y1="24219" x2="13166" y2="24680"/>
                        <a14:backgroundMark x1="8501" y1="38505" x2="8501" y2="39119"/>
                        <a14:backgroundMark x1="9593" y1="40963" x2="9428" y2="44342"/>
                        <a14:backgroundMark x1="10487" y1="38116" x2="13033" y2="43728"/>
                        <a14:backgroundMark x1="13033" y1="43728" x2="13033" y2="43881"/>
                      </a14:backgroundRemoval>
                    </a14:imgEffect>
                  </a14:imgLayer>
                </a14:imgProps>
              </a:ext>
            </a:extLst>
          </a:blip>
          <a:srcRect l="8581" t="52419" r="63286"/>
          <a:stretch/>
        </p:blipFill>
        <p:spPr>
          <a:xfrm>
            <a:off x="-222996" y="2204865"/>
            <a:ext cx="3806529" cy="4159046"/>
          </a:xfrm>
          <a:prstGeom prst="rect">
            <a:avLst/>
          </a:prstGeom>
        </p:spPr>
      </p:pic>
      <p:pic>
        <p:nvPicPr>
          <p:cNvPr id="9" name="図 8" descr="テーブル が含まれている画像&#10;&#10;自動的に生成された説明">
            <a:extLst>
              <a:ext uri="{FF2B5EF4-FFF2-40B4-BE49-F238E27FC236}">
                <a16:creationId xmlns:a16="http://schemas.microsoft.com/office/drawing/2014/main" id="{16D86EDF-918C-465E-9E2C-B9DDBA0C1B1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85" b="99949" l="0" r="98975">
                        <a14:foregroundMark x1="29838" y1="80748" x2="29176" y2="89299"/>
                        <a14:foregroundMark x1="29176" y1="89299" x2="30996" y2="94572"/>
                        <a14:foregroundMark x1="8998" y1="31029" x2="8369" y2="36047"/>
                        <a14:foregroundMark x1="8568" y1="31336" x2="8733" y2="22990"/>
                        <a14:foregroundMark x1="8733" y1="22990" x2="7377" y2="20328"/>
                        <a14:foregroundMark x1="14456" y1="16180" x2="19054" y2="10548"/>
                        <a14:foregroundMark x1="19054" y1="10548" x2="16209" y2="11470"/>
                        <a14:foregroundMark x1="19782" y1="6452" x2="10486" y2="8244"/>
                        <a14:foregroundMark x1="10486" y1="8244" x2="11247" y2="17512"/>
                        <a14:foregroundMark x1="11247" y1="17512" x2="20973" y2="18792"/>
                        <a14:foregroundMark x1="20973" y1="18792" x2="24677" y2="11060"/>
                        <a14:foregroundMark x1="24677" y1="11060" x2="23553" y2="6247"/>
                        <a14:foregroundMark x1="5954" y1="26831" x2="66" y2="28827"/>
                        <a14:foregroundMark x1="66" y1="28827" x2="66" y2="28827"/>
                        <a14:foregroundMark x1="8865" y1="27445" x2="14820" y2="28264"/>
                        <a14:foregroundMark x1="14820" y1="28264" x2="16077" y2="29032"/>
                        <a14:foregroundMark x1="7822" y1="39119" x2="8038" y2="44496"/>
                        <a14:foregroundMark x1="7575" y1="32975" x2="7797" y2="38505"/>
                        <a14:foregroundMark x1="9461" y1="38880" x2="9461" y2="44700"/>
                        <a14:foregroundMark x1="7708" y1="45622" x2="7972" y2="45725"/>
                        <a14:foregroundMark x1="8667" y1="44496" x2="9395" y2="45520"/>
                        <a14:foregroundMark x1="36123" y1="23144" x2="36917" y2="41987"/>
                        <a14:foregroundMark x1="36917" y1="41987" x2="39133" y2="29288"/>
                        <a14:foregroundMark x1="39133" y1="29288" x2="42243" y2="22734"/>
                        <a14:foregroundMark x1="42243" y1="22734" x2="42276" y2="20584"/>
                        <a14:foregroundMark x1="33907" y1="35177" x2="33907" y2="35177"/>
                        <a14:foregroundMark x1="41581" y1="20686" x2="41581" y2="20686"/>
                        <a14:foregroundMark x1="41647" y1="19713" x2="41647" y2="21096"/>
                        <a14:foregroundMark x1="38406" y1="22529" x2="37810" y2="25550"/>
                        <a14:foregroundMark x1="39166" y1="20225" x2="39233" y2="24014"/>
                        <a14:foregroundMark x1="40324" y1="20584" x2="40324" y2="20584"/>
                        <a14:foregroundMark x1="42011" y1="19611" x2="42011" y2="19611"/>
                        <a14:foregroundMark x1="42342" y1="19611" x2="42342" y2="19611"/>
                        <a14:foregroundMark x1="41879" y1="19201" x2="41879" y2="19201"/>
                        <a14:foregroundMark x1="41515" y1="19406" x2="41515" y2="19406"/>
                        <a14:foregroundMark x1="42474" y1="19304" x2="42474" y2="19304"/>
                        <a14:foregroundMark x1="43268" y1="10753" x2="49223" y2="14132"/>
                        <a14:foregroundMark x1="49223" y1="14132" x2="50976" y2="9677"/>
                        <a14:foregroundMark x1="45187" y1="23502" x2="45187" y2="23502"/>
                        <a14:foregroundMark x1="44889" y1="24219" x2="44889" y2="24219"/>
                        <a14:foregroundMark x1="65233" y1="26114" x2="70030" y2="20379"/>
                        <a14:foregroundMark x1="70030" y1="20379" x2="70625" y2="22222"/>
                        <a14:foregroundMark x1="64539" y1="21301" x2="64539" y2="21301"/>
                        <a14:foregroundMark x1="63678" y1="20225" x2="63678" y2="20225"/>
                        <a14:foregroundMark x1="63480" y1="20020" x2="63480" y2="20020"/>
                        <a14:foregroundMark x1="64075" y1="20020" x2="64075" y2="20020"/>
                        <a14:foregroundMark x1="64869" y1="20584" x2="64869" y2="20584"/>
                        <a14:foregroundMark x1="69401" y1="27752" x2="69401" y2="27752"/>
                        <a14:foregroundMark x1="70294" y1="28725" x2="70294" y2="28725"/>
                        <a14:foregroundMark x1="66490" y1="26728" x2="69732" y2="35228"/>
                        <a14:foregroundMark x1="69732" y1="35228" x2="69732" y2="43676"/>
                        <a14:foregroundMark x1="70890" y1="30159" x2="70890" y2="40809"/>
                        <a14:foregroundMark x1="73040" y1="35689" x2="73040" y2="35689"/>
                        <a14:foregroundMark x1="73536" y1="35791" x2="73536" y2="35791"/>
                        <a14:foregroundMark x1="71981" y1="13569" x2="81475" y2="11777"/>
                        <a14:foregroundMark x1="81475" y1="11777" x2="80483" y2="9370"/>
                        <a14:foregroundMark x1="9924" y1="1741" x2="9924" y2="1741"/>
                        <a14:foregroundMark x1="9527" y1="1536" x2="9527" y2="1536"/>
                        <a14:foregroundMark x1="34436" y1="35586" x2="34436" y2="35586"/>
                        <a14:foregroundMark x1="75157" y1="24629" x2="75157" y2="24629"/>
                        <a14:foregroundMark x1="75620" y1="23912" x2="75620" y2="23912"/>
                        <a14:foregroundMark x1="34502" y1="74347" x2="34502" y2="74347"/>
                        <a14:foregroundMark x1="34965" y1="74603" x2="34304" y2="74245"/>
                        <a14:foregroundMark x1="27688" y1="84946" x2="26331" y2="89964"/>
                        <a14:foregroundMark x1="26464" y1="90579" x2="26464" y2="90579"/>
                        <a14:foregroundMark x1="26133" y1="90886" x2="26133" y2="90886"/>
                        <a14:foregroundMark x1="26001" y1="89964" x2="26001" y2="89964"/>
                        <a14:foregroundMark x1="29507" y1="94726" x2="29507" y2="99437"/>
                        <a14:foregroundMark x1="30400" y1="95187" x2="30334" y2="99949"/>
                        <a14:foregroundMark x1="34304" y1="74603" x2="33973" y2="74910"/>
                        <a14:foregroundMark x1="33973" y1="74910" x2="34304" y2="74808"/>
                        <a14:foregroundMark x1="34502" y1="74398" x2="34502" y2="74398"/>
                        <a14:foregroundMark x1="34502" y1="74040" x2="34502" y2="74040"/>
                        <a14:foregroundMark x1="22957" y1="77419" x2="22957" y2="77419"/>
                        <a14:foregroundMark x1="24247" y1="78341" x2="24247" y2="78341"/>
                        <a14:foregroundMark x1="24049" y1="78341" x2="23288" y2="77931"/>
                        <a14:foregroundMark x1="59907" y1="80236" x2="53060" y2="82232"/>
                        <a14:foregroundMark x1="68343" y1="82949" x2="68343" y2="82949"/>
                        <a14:foregroundMark x1="68111" y1="82232" x2="68475" y2="82642"/>
                        <a14:foregroundMark x1="84453" y1="71531" x2="78961" y2="66667"/>
                        <a14:foregroundMark x1="78961" y1="66667" x2="85147" y2="60983"/>
                        <a14:foregroundMark x1="85147" y1="60983" x2="87033" y2="62878"/>
                        <a14:foregroundMark x1="94376" y1="74501" x2="94575" y2="74040"/>
                        <a14:foregroundMark x1="88786" y1="71787" x2="92756" y2="78955"/>
                        <a14:foregroundMark x1="92756" y1="78955" x2="95203" y2="95904"/>
                        <a14:foregroundMark x1="95203" y1="95904" x2="95203" y2="95904"/>
                        <a14:foregroundMark x1="98445" y1="70917" x2="98975" y2="70097"/>
                        <a14:foregroundMark x1="9725" y1="35433" x2="9692" y2="37225"/>
                        <a14:foregroundMark x1="9362" y1="35893" x2="9759" y2="36969"/>
                        <a14:foregroundMark x1="10288" y1="37686" x2="10288" y2="37686"/>
                        <a14:foregroundMark x1="10122" y1="36815" x2="10255" y2="37378"/>
                        <a14:foregroundMark x1="10255" y1="37737" x2="10354" y2="37942"/>
                        <a14:foregroundMark x1="10354" y1="37890" x2="10387" y2="38146"/>
                        <a14:foregroundMark x1="9527" y1="41116" x2="9527" y2="41987"/>
                        <a14:backgroundMark x1="40317" y1="21673" x2="40589" y2="20891"/>
                        <a14:backgroundMark x1="38968" y1="25550" x2="39506" y2="24003"/>
                        <a14:backgroundMark x1="12835" y1="22427" x2="12603" y2="22478"/>
                        <a14:backgroundMark x1="13364" y1="24731" x2="13364" y2="24731"/>
                        <a14:backgroundMark x1="14489" y1="24219" x2="13166" y2="24680"/>
                        <a14:backgroundMark x1="8501" y1="38505" x2="8501" y2="39119"/>
                        <a14:backgroundMark x1="9593" y1="40963" x2="9428" y2="44342"/>
                        <a14:backgroundMark x1="10487" y1="38116" x2="13033" y2="43728"/>
                        <a14:backgroundMark x1="13033" y1="43728" x2="13033" y2="43881"/>
                      </a14:backgroundRemoval>
                    </a14:imgEffect>
                  </a14:imgLayer>
                </a14:imgProps>
              </a:ext>
            </a:extLst>
          </a:blip>
          <a:srcRect l="71246" t="50000"/>
          <a:stretch/>
        </p:blipFill>
        <p:spPr>
          <a:xfrm>
            <a:off x="3189801" y="2060848"/>
            <a:ext cx="3980457" cy="4471629"/>
          </a:xfrm>
          <a:prstGeom prst="rect">
            <a:avLst/>
          </a:prstGeom>
        </p:spPr>
      </p:pic>
      <p:sp>
        <p:nvSpPr>
          <p:cNvPr id="10" name="テキスト ボックス 9">
            <a:extLst>
              <a:ext uri="{FF2B5EF4-FFF2-40B4-BE49-F238E27FC236}">
                <a16:creationId xmlns:a16="http://schemas.microsoft.com/office/drawing/2014/main" id="{D34A1256-263B-4285-86AD-41C14F4CC152}"/>
              </a:ext>
            </a:extLst>
          </p:cNvPr>
          <p:cNvSpPr txBox="1"/>
          <p:nvPr/>
        </p:nvSpPr>
        <p:spPr>
          <a:xfrm>
            <a:off x="407369" y="2751310"/>
            <a:ext cx="2016223" cy="1200329"/>
          </a:xfrm>
          <a:prstGeom prst="rect">
            <a:avLst/>
          </a:prstGeom>
          <a:noFill/>
        </p:spPr>
        <p:txBody>
          <a:bodyPr wrap="squar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町議会には</a:t>
            </a:r>
            <a:endParaRPr kumimoji="1" lang="en-US" altLang="ja-JP"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P-B" panose="02020700000000000000" pitchFamily="18" charset="-128"/>
                <a:ea typeface="UD デジタル 教科書体 NP-B" panose="02020700000000000000" pitchFamily="18" charset="-128"/>
              </a:rPr>
              <a:t>いろいろな権限が</a:t>
            </a:r>
            <a:endParaRPr kumimoji="1" lang="en-US" altLang="ja-JP"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P-B" panose="02020700000000000000" pitchFamily="18" charset="-128"/>
                <a:ea typeface="UD デジタル 教科書体 NP-B" panose="02020700000000000000" pitchFamily="18" charset="-128"/>
              </a:rPr>
              <a:t>与えられているんだね。</a:t>
            </a:r>
            <a:endParaRPr kumimoji="1" lang="en-US" altLang="ja-JP" dirty="0">
              <a:latin typeface="UD デジタル 教科書体 NP-B" panose="02020700000000000000" pitchFamily="18" charset="-128"/>
              <a:ea typeface="UD デジタル 教科書体 NP-B" panose="02020700000000000000" pitchFamily="18" charset="-128"/>
            </a:endParaRPr>
          </a:p>
        </p:txBody>
      </p:sp>
      <p:sp>
        <p:nvSpPr>
          <p:cNvPr id="11" name="テキスト ボックス 10">
            <a:extLst>
              <a:ext uri="{FF2B5EF4-FFF2-40B4-BE49-F238E27FC236}">
                <a16:creationId xmlns:a16="http://schemas.microsoft.com/office/drawing/2014/main" id="{5DDB4CB2-93B3-4F68-AD06-9F5DCFA8D644}"/>
              </a:ext>
            </a:extLst>
          </p:cNvPr>
          <p:cNvSpPr txBox="1"/>
          <p:nvPr/>
        </p:nvSpPr>
        <p:spPr>
          <a:xfrm>
            <a:off x="3820166" y="2771593"/>
            <a:ext cx="2016223" cy="1200329"/>
          </a:xfrm>
          <a:prstGeom prst="rect">
            <a:avLst/>
          </a:prstGeom>
          <a:noFill/>
        </p:spPr>
        <p:txBody>
          <a:bodyPr wrap="squar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町議会は、町の</a:t>
            </a:r>
            <a:endParaRPr kumimoji="1" lang="en-US" altLang="ja-JP"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P-B" panose="02020700000000000000" pitchFamily="18" charset="-128"/>
                <a:ea typeface="UD デジタル 教科書体 NP-B" panose="02020700000000000000" pitchFamily="18" charset="-128"/>
              </a:rPr>
              <a:t>仕事について調査することもできるんだね。</a:t>
            </a:r>
            <a:endParaRPr kumimoji="1" lang="en-US" altLang="ja-JP" dirty="0">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a:extLst>
              <a:ext uri="{FF2B5EF4-FFF2-40B4-BE49-F238E27FC236}">
                <a16:creationId xmlns:a16="http://schemas.microsoft.com/office/drawing/2014/main" id="{A0131C07-D08E-4FCA-B4BD-AECAFF89130C}"/>
              </a:ext>
            </a:extLst>
          </p:cNvPr>
          <p:cNvSpPr txBox="1"/>
          <p:nvPr/>
        </p:nvSpPr>
        <p:spPr>
          <a:xfrm>
            <a:off x="8566832" y="3048592"/>
            <a:ext cx="2016223" cy="923330"/>
          </a:xfrm>
          <a:prstGeom prst="rect">
            <a:avLst/>
          </a:prstGeom>
          <a:noFill/>
        </p:spPr>
        <p:txBody>
          <a:bodyPr wrap="squar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議長や副議長は</a:t>
            </a:r>
            <a:endParaRPr kumimoji="1" lang="en-US" altLang="ja-JP"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P-B" panose="02020700000000000000" pitchFamily="18" charset="-128"/>
                <a:ea typeface="UD デジタル 教科書体 NP-B" panose="02020700000000000000" pitchFamily="18" charset="-128"/>
              </a:rPr>
              <a:t>どのようにして</a:t>
            </a:r>
            <a:endParaRPr kumimoji="1" lang="en-US" altLang="ja-JP"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P-B" panose="02020700000000000000" pitchFamily="18" charset="-128"/>
                <a:ea typeface="UD デジタル 教科書体 NP-B" panose="02020700000000000000" pitchFamily="18" charset="-128"/>
              </a:rPr>
              <a:t>選ばれるのかな？</a:t>
            </a:r>
            <a:endParaRPr kumimoji="1" lang="en-US" altLang="ja-JP"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a:extLst>
              <a:ext uri="{FF2B5EF4-FFF2-40B4-BE49-F238E27FC236}">
                <a16:creationId xmlns:a16="http://schemas.microsoft.com/office/drawing/2014/main" id="{BDDE0D37-7D1A-1699-910C-E8FCA89867D1}"/>
              </a:ext>
            </a:extLst>
          </p:cNvPr>
          <p:cNvSpPr>
            <a:spLocks noGrp="1"/>
          </p:cNvSpPr>
          <p:nvPr>
            <p:ph type="sldNum" sz="quarter" idx="12"/>
          </p:nvPr>
        </p:nvSpPr>
        <p:spPr>
          <a:xfrm>
            <a:off x="11353800" y="6363911"/>
            <a:ext cx="838200" cy="365125"/>
          </a:xfrm>
        </p:spPr>
        <p:txBody>
          <a:bodyPr/>
          <a:lstStyle/>
          <a:p>
            <a:pPr rtl="0"/>
            <a:fld id="{289D71E3-7D81-4C24-B9D8-6B108755C64C}" type="slidenum">
              <a:rPr lang="en-US" altLang="ja-JP" sz="3600" b="1" smtClean="0">
                <a:highlight>
                  <a:srgbClr val="00FF00"/>
                </a:highlight>
              </a:rPr>
              <a:t>5</a:t>
            </a:fld>
            <a:endParaRPr lang="ja-JP" altLang="en-US" sz="3600" b="1" dirty="0">
              <a:highlight>
                <a:srgbClr val="00FF00"/>
              </a:highlight>
            </a:endParaRPr>
          </a:p>
        </p:txBody>
      </p:sp>
    </p:spTree>
    <p:extLst>
      <p:ext uri="{BB962C8B-B14F-4D97-AF65-F5344CB8AC3E}">
        <p14:creationId xmlns:p14="http://schemas.microsoft.com/office/powerpoint/2010/main" val="179492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00"/>
                                        <p:tgtEl>
                                          <p:spTgt spid="10"/>
                                        </p:tgtEl>
                                      </p:cBhvr>
                                    </p:animEffect>
                                    <p:anim calcmode="lin" valueType="num">
                                      <p:cBhvr>
                                        <p:cTn id="8" dur="700" fill="hold"/>
                                        <p:tgtEl>
                                          <p:spTgt spid="10"/>
                                        </p:tgtEl>
                                        <p:attrNameLst>
                                          <p:attrName>ppt_x</p:attrName>
                                        </p:attrNameLst>
                                      </p:cBhvr>
                                      <p:tavLst>
                                        <p:tav tm="0">
                                          <p:val>
                                            <p:strVal val="#ppt_x"/>
                                          </p:val>
                                        </p:tav>
                                        <p:tav tm="100000">
                                          <p:val>
                                            <p:strVal val="#ppt_x"/>
                                          </p:val>
                                        </p:tav>
                                      </p:tavLst>
                                    </p:anim>
                                    <p:anim calcmode="lin" valueType="num">
                                      <p:cBhvr>
                                        <p:cTn id="9" dur="7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00"/>
                                        <p:tgtEl>
                                          <p:spTgt spid="8"/>
                                        </p:tgtEl>
                                      </p:cBhvr>
                                    </p:animEffect>
                                    <p:anim calcmode="lin" valueType="num">
                                      <p:cBhvr>
                                        <p:cTn id="13" dur="700" fill="hold"/>
                                        <p:tgtEl>
                                          <p:spTgt spid="8"/>
                                        </p:tgtEl>
                                        <p:attrNameLst>
                                          <p:attrName>ppt_x</p:attrName>
                                        </p:attrNameLst>
                                      </p:cBhvr>
                                      <p:tavLst>
                                        <p:tav tm="0">
                                          <p:val>
                                            <p:strVal val="#ppt_x"/>
                                          </p:val>
                                        </p:tav>
                                        <p:tav tm="100000">
                                          <p:val>
                                            <p:strVal val="#ppt_x"/>
                                          </p:val>
                                        </p:tav>
                                      </p:tavLst>
                                    </p:anim>
                                    <p:anim calcmode="lin" valueType="num">
                                      <p:cBhvr>
                                        <p:cTn id="14" dur="7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700"/>
                                        <p:tgtEl>
                                          <p:spTgt spid="11"/>
                                        </p:tgtEl>
                                      </p:cBhvr>
                                    </p:animEffect>
                                    <p:anim calcmode="lin" valueType="num">
                                      <p:cBhvr>
                                        <p:cTn id="20" dur="700" fill="hold"/>
                                        <p:tgtEl>
                                          <p:spTgt spid="11"/>
                                        </p:tgtEl>
                                        <p:attrNameLst>
                                          <p:attrName>ppt_x</p:attrName>
                                        </p:attrNameLst>
                                      </p:cBhvr>
                                      <p:tavLst>
                                        <p:tav tm="0">
                                          <p:val>
                                            <p:strVal val="#ppt_x"/>
                                          </p:val>
                                        </p:tav>
                                        <p:tav tm="100000">
                                          <p:val>
                                            <p:strVal val="#ppt_x"/>
                                          </p:val>
                                        </p:tav>
                                      </p:tavLst>
                                    </p:anim>
                                    <p:anim calcmode="lin" valueType="num">
                                      <p:cBhvr>
                                        <p:cTn id="21" dur="7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700"/>
                                        <p:tgtEl>
                                          <p:spTgt spid="9"/>
                                        </p:tgtEl>
                                      </p:cBhvr>
                                    </p:animEffect>
                                    <p:anim calcmode="lin" valueType="num">
                                      <p:cBhvr>
                                        <p:cTn id="25" dur="700" fill="hold"/>
                                        <p:tgtEl>
                                          <p:spTgt spid="9"/>
                                        </p:tgtEl>
                                        <p:attrNameLst>
                                          <p:attrName>ppt_x</p:attrName>
                                        </p:attrNameLst>
                                      </p:cBhvr>
                                      <p:tavLst>
                                        <p:tav tm="0">
                                          <p:val>
                                            <p:strVal val="#ppt_x"/>
                                          </p:val>
                                        </p:tav>
                                        <p:tav tm="100000">
                                          <p:val>
                                            <p:strVal val="#ppt_x"/>
                                          </p:val>
                                        </p:tav>
                                      </p:tavLst>
                                    </p:anim>
                                    <p:anim calcmode="lin" valueType="num">
                                      <p:cBhvr>
                                        <p:cTn id="26" dur="7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700"/>
                                        <p:tgtEl>
                                          <p:spTgt spid="12"/>
                                        </p:tgtEl>
                                      </p:cBhvr>
                                    </p:animEffect>
                                    <p:anim calcmode="lin" valueType="num">
                                      <p:cBhvr>
                                        <p:cTn id="32" dur="700" fill="hold"/>
                                        <p:tgtEl>
                                          <p:spTgt spid="12"/>
                                        </p:tgtEl>
                                        <p:attrNameLst>
                                          <p:attrName>ppt_x</p:attrName>
                                        </p:attrNameLst>
                                      </p:cBhvr>
                                      <p:tavLst>
                                        <p:tav tm="0">
                                          <p:val>
                                            <p:strVal val="#ppt_x"/>
                                          </p:val>
                                        </p:tav>
                                        <p:tav tm="100000">
                                          <p:val>
                                            <p:strVal val="#ppt_x"/>
                                          </p:val>
                                        </p:tav>
                                      </p:tavLst>
                                    </p:anim>
                                    <p:anim calcmode="lin" valueType="num">
                                      <p:cBhvr>
                                        <p:cTn id="33" dur="700" fill="hold"/>
                                        <p:tgtEl>
                                          <p:spTgt spid="1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700"/>
                                        <p:tgtEl>
                                          <p:spTgt spid="7"/>
                                        </p:tgtEl>
                                      </p:cBhvr>
                                    </p:animEffect>
                                    <p:anim calcmode="lin" valueType="num">
                                      <p:cBhvr>
                                        <p:cTn id="37" dur="700" fill="hold"/>
                                        <p:tgtEl>
                                          <p:spTgt spid="7"/>
                                        </p:tgtEl>
                                        <p:attrNameLst>
                                          <p:attrName>ppt_x</p:attrName>
                                        </p:attrNameLst>
                                      </p:cBhvr>
                                      <p:tavLst>
                                        <p:tav tm="0">
                                          <p:val>
                                            <p:strVal val="#ppt_x"/>
                                          </p:val>
                                        </p:tav>
                                        <p:tav tm="100000">
                                          <p:val>
                                            <p:strVal val="#ppt_x"/>
                                          </p:val>
                                        </p:tav>
                                      </p:tavLst>
                                    </p:anim>
                                    <p:anim calcmode="lin" valueType="num">
                                      <p:cBhvr>
                                        <p:cTn id="38" dur="7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6B8F2E6-FFB9-40BE-B2E0-84F2C0DDEBED}"/>
              </a:ext>
            </a:extLst>
          </p:cNvPr>
          <p:cNvSpPr txBox="1"/>
          <p:nvPr/>
        </p:nvSpPr>
        <p:spPr>
          <a:xfrm>
            <a:off x="329142" y="287086"/>
            <a:ext cx="10294092"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②町議会の権限</a:t>
            </a:r>
            <a:endParaRPr lang="ja-JP" altLang="en-US" sz="3600" dirty="0"/>
          </a:p>
        </p:txBody>
      </p:sp>
      <p:pic>
        <p:nvPicPr>
          <p:cNvPr id="3" name="Picture 2" descr="スーツ姿のおじさんのイラスト | とろみのさしえ">
            <a:extLst>
              <a:ext uri="{FF2B5EF4-FFF2-40B4-BE49-F238E27FC236}">
                <a16:creationId xmlns:a16="http://schemas.microsoft.com/office/drawing/2014/main" id="{DC0FC902-86CE-4E51-BD60-646E079EC2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306" y="933417"/>
            <a:ext cx="1080120" cy="1080120"/>
          </a:xfrm>
          <a:prstGeom prst="ellipse">
            <a:avLst/>
          </a:prstGeom>
          <a:solidFill>
            <a:schemeClr val="bg1"/>
          </a:solidFill>
          <a:ln w="57150">
            <a:solidFill>
              <a:schemeClr val="accent4">
                <a:lumMod val="50000"/>
              </a:schemeClr>
            </a:solidFill>
          </a:ln>
        </p:spPr>
      </p:pic>
      <p:sp>
        <p:nvSpPr>
          <p:cNvPr id="4" name="四角形: 角を丸くする 3">
            <a:extLst>
              <a:ext uri="{FF2B5EF4-FFF2-40B4-BE49-F238E27FC236}">
                <a16:creationId xmlns:a16="http://schemas.microsoft.com/office/drawing/2014/main" id="{7B76266D-6C13-4869-96F4-98FFDA60FB13}"/>
              </a:ext>
            </a:extLst>
          </p:cNvPr>
          <p:cNvSpPr/>
          <p:nvPr/>
        </p:nvSpPr>
        <p:spPr>
          <a:xfrm>
            <a:off x="2135560" y="1755491"/>
            <a:ext cx="1413173" cy="331847"/>
          </a:xfrm>
          <a:prstGeom prst="roundRect">
            <a:avLst/>
          </a:prstGeom>
          <a:solidFill>
            <a:schemeClr val="accent4">
              <a:lumMod val="20000"/>
              <a:lumOff val="80000"/>
            </a:schemeClr>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dirty="0">
                <a:solidFill>
                  <a:schemeClr val="tx1"/>
                </a:solidFill>
              </a:rPr>
              <a:t>町議会議員</a:t>
            </a:r>
          </a:p>
        </p:txBody>
      </p:sp>
      <p:sp>
        <p:nvSpPr>
          <p:cNvPr id="5" name="吹き出し: 四角形 4">
            <a:extLst>
              <a:ext uri="{FF2B5EF4-FFF2-40B4-BE49-F238E27FC236}">
                <a16:creationId xmlns:a16="http://schemas.microsoft.com/office/drawing/2014/main" id="{661A8188-5067-4B5F-92A0-F131D4605D21}"/>
              </a:ext>
            </a:extLst>
          </p:cNvPr>
          <p:cNvSpPr/>
          <p:nvPr/>
        </p:nvSpPr>
        <p:spPr>
          <a:xfrm>
            <a:off x="4151784" y="443010"/>
            <a:ext cx="6837708" cy="1312481"/>
          </a:xfrm>
          <a:prstGeom prst="wedgeRectCallout">
            <a:avLst>
              <a:gd name="adj1" fmla="val -58732"/>
              <a:gd name="adj2" fmla="val 41971"/>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kumimoji="1" lang="ja-JP" altLang="en-US" sz="2400" dirty="0">
                <a:solidFill>
                  <a:schemeClr val="accent3">
                    <a:lumMod val="50000"/>
                  </a:schemeClr>
                </a:solidFill>
              </a:rPr>
              <a:t>　町議会には、いろいろな権限が与えられています。</a:t>
            </a:r>
            <a:endParaRPr kumimoji="1" lang="en-US" altLang="ja-JP" sz="2400" dirty="0">
              <a:solidFill>
                <a:schemeClr val="accent3">
                  <a:lumMod val="50000"/>
                </a:schemeClr>
              </a:solidFill>
            </a:endParaRPr>
          </a:p>
          <a:p>
            <a:r>
              <a:rPr kumimoji="1" lang="ja-JP" altLang="en-US" sz="2400" dirty="0">
                <a:solidFill>
                  <a:schemeClr val="accent3">
                    <a:lumMod val="50000"/>
                  </a:schemeClr>
                </a:solidFill>
              </a:rPr>
              <a:t>この権限を使って町の予算や条例を決めていたり、</a:t>
            </a:r>
            <a:endParaRPr kumimoji="1" lang="en-US" altLang="ja-JP" sz="2400" dirty="0">
              <a:solidFill>
                <a:schemeClr val="accent3">
                  <a:lumMod val="50000"/>
                </a:schemeClr>
              </a:solidFill>
            </a:endParaRPr>
          </a:p>
          <a:p>
            <a:r>
              <a:rPr kumimoji="1" lang="ja-JP" altLang="en-US" sz="2400" dirty="0">
                <a:solidFill>
                  <a:schemeClr val="accent3">
                    <a:lumMod val="50000"/>
                  </a:schemeClr>
                </a:solidFill>
              </a:rPr>
              <a:t>国や県などに意見書を提出したりします。</a:t>
            </a:r>
            <a:endParaRPr kumimoji="1" lang="en-US" altLang="ja-JP" sz="2400" dirty="0">
              <a:solidFill>
                <a:schemeClr val="accent3">
                  <a:lumMod val="50000"/>
                </a:schemeClr>
              </a:solidFill>
            </a:endParaRPr>
          </a:p>
        </p:txBody>
      </p:sp>
      <p:sp>
        <p:nvSpPr>
          <p:cNvPr id="6" name="テキスト ボックス 5">
            <a:extLst>
              <a:ext uri="{FF2B5EF4-FFF2-40B4-BE49-F238E27FC236}">
                <a16:creationId xmlns:a16="http://schemas.microsoft.com/office/drawing/2014/main" id="{DBEF475A-0066-4CA4-8C9A-269AE5448818}"/>
              </a:ext>
            </a:extLst>
          </p:cNvPr>
          <p:cNvSpPr txBox="1"/>
          <p:nvPr/>
        </p:nvSpPr>
        <p:spPr>
          <a:xfrm>
            <a:off x="695400" y="2276872"/>
            <a:ext cx="10294092" cy="523220"/>
          </a:xfrm>
          <a:prstGeom prst="rect">
            <a:avLst/>
          </a:prstGeom>
          <a:noFill/>
        </p:spPr>
        <p:txBody>
          <a:bodyPr wrap="square">
            <a:spAutoFit/>
          </a:bodyPr>
          <a:lstStyle/>
          <a:p>
            <a:r>
              <a:rPr lang="ja-JP" altLang="en-US" sz="28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◎町議会の主な権限</a:t>
            </a:r>
            <a:endParaRPr lang="ja-JP" altLang="en-US" sz="2800" dirty="0"/>
          </a:p>
        </p:txBody>
      </p:sp>
      <p:graphicFrame>
        <p:nvGraphicFramePr>
          <p:cNvPr id="7" name="表 7">
            <a:extLst>
              <a:ext uri="{FF2B5EF4-FFF2-40B4-BE49-F238E27FC236}">
                <a16:creationId xmlns:a16="http://schemas.microsoft.com/office/drawing/2014/main" id="{2504FA7D-AB52-4588-A738-C26A0E9227A1}"/>
              </a:ext>
            </a:extLst>
          </p:cNvPr>
          <p:cNvGraphicFramePr>
            <a:graphicFrameLocks noGrp="1"/>
          </p:cNvGraphicFramePr>
          <p:nvPr>
            <p:extLst>
              <p:ext uri="{D42A27DB-BD31-4B8C-83A1-F6EECF244321}">
                <p14:modId xmlns:p14="http://schemas.microsoft.com/office/powerpoint/2010/main" val="3054552161"/>
              </p:ext>
            </p:extLst>
          </p:nvPr>
        </p:nvGraphicFramePr>
        <p:xfrm>
          <a:off x="1703512" y="2835610"/>
          <a:ext cx="7920880" cy="3041661"/>
        </p:xfrm>
        <a:graphic>
          <a:graphicData uri="http://schemas.openxmlformats.org/drawingml/2006/table">
            <a:tbl>
              <a:tblPr firstRow="1" bandRow="1">
                <a:tableStyleId>{5940675A-B579-460E-94D1-54222C63F5DA}</a:tableStyleId>
              </a:tblPr>
              <a:tblGrid>
                <a:gridCol w="2047776">
                  <a:extLst>
                    <a:ext uri="{9D8B030D-6E8A-4147-A177-3AD203B41FA5}">
                      <a16:colId xmlns:a16="http://schemas.microsoft.com/office/drawing/2014/main" val="2147967805"/>
                    </a:ext>
                  </a:extLst>
                </a:gridCol>
                <a:gridCol w="5873104">
                  <a:extLst>
                    <a:ext uri="{9D8B030D-6E8A-4147-A177-3AD203B41FA5}">
                      <a16:colId xmlns:a16="http://schemas.microsoft.com/office/drawing/2014/main" val="626637292"/>
                    </a:ext>
                  </a:extLst>
                </a:gridCol>
              </a:tblGrid>
              <a:tr h="1178912">
                <a:tc>
                  <a:txBody>
                    <a:bodyPr/>
                    <a:lstStyle/>
                    <a:p>
                      <a:pPr algn="dist"/>
                      <a:r>
                        <a:rPr kumimoji="1" lang="ja-JP" altLang="en-US" sz="2000" b="1" dirty="0"/>
                        <a:t>議決権</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000" dirty="0"/>
                        <a:t>　町の決まりである「</a:t>
                      </a:r>
                      <a:r>
                        <a:rPr kumimoji="1" lang="ja-JP" altLang="en-US" sz="2400" b="1" dirty="0">
                          <a:solidFill>
                            <a:schemeClr val="accent1"/>
                          </a:solidFill>
                        </a:rPr>
                        <a:t>条例</a:t>
                      </a:r>
                      <a:r>
                        <a:rPr kumimoji="1" lang="ja-JP" altLang="en-US" sz="2000" dirty="0"/>
                        <a:t>」の決定や改正をしたり、</a:t>
                      </a:r>
                      <a:endParaRPr kumimoji="1" lang="en-US" altLang="ja-JP" sz="2000" dirty="0"/>
                    </a:p>
                    <a:p>
                      <a:r>
                        <a:rPr kumimoji="1" lang="ja-JP" altLang="en-US" sz="2000" dirty="0"/>
                        <a:t>町の仕事に必要なお金の使い方（</a:t>
                      </a:r>
                      <a:r>
                        <a:rPr kumimoji="1" lang="ja-JP" altLang="en-US" sz="2400" b="1" dirty="0">
                          <a:solidFill>
                            <a:schemeClr val="accent1"/>
                          </a:solidFill>
                        </a:rPr>
                        <a:t>予算</a:t>
                      </a:r>
                      <a:r>
                        <a:rPr kumimoji="1" lang="ja-JP" altLang="en-US" sz="2000" dirty="0"/>
                        <a:t>）を決めたり</a:t>
                      </a:r>
                      <a:endParaRPr kumimoji="1" lang="en-US" altLang="ja-JP" sz="2000" dirty="0"/>
                    </a:p>
                    <a:p>
                      <a:r>
                        <a:rPr kumimoji="1" lang="ja-JP" altLang="en-US" sz="2000" dirty="0"/>
                        <a:t>します。</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0820823"/>
                  </a:ext>
                </a:extLst>
              </a:tr>
              <a:tr h="495229">
                <a:tc>
                  <a:txBody>
                    <a:bodyPr/>
                    <a:lstStyle/>
                    <a:p>
                      <a:pPr algn="dist"/>
                      <a:r>
                        <a:rPr kumimoji="1" lang="ja-JP" altLang="en-US" sz="2000" b="1" dirty="0"/>
                        <a:t>意見書提出権</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000" dirty="0"/>
                        <a:t>　国や県に「～してほしい」という意見を出します。</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1030569"/>
                  </a:ext>
                </a:extLst>
              </a:tr>
              <a:tr h="451644">
                <a:tc>
                  <a:txBody>
                    <a:bodyPr/>
                    <a:lstStyle/>
                    <a:p>
                      <a:pPr algn="dist"/>
                      <a:r>
                        <a:rPr kumimoji="1" lang="ja-JP" altLang="en-US" sz="2000" b="1" dirty="0"/>
                        <a:t>調査権</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000" dirty="0"/>
                        <a:t>　町の仕事が正しく行われているかを調査します。</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7113898"/>
                  </a:ext>
                </a:extLst>
              </a:tr>
              <a:tr h="915876">
                <a:tc>
                  <a:txBody>
                    <a:bodyPr/>
                    <a:lstStyle/>
                    <a:p>
                      <a:pPr algn="dist"/>
                      <a:r>
                        <a:rPr kumimoji="1" lang="ja-JP" altLang="en-US" sz="2000" b="1" dirty="0"/>
                        <a:t>選挙権・同意権</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000" dirty="0"/>
                        <a:t>　議長や副議長などを選ぶための選挙をしたり、町長が副町長などを選ぶときに同意したりします。</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1404548"/>
                  </a:ext>
                </a:extLst>
              </a:tr>
            </a:tbl>
          </a:graphicData>
        </a:graphic>
      </p:graphicFrame>
      <p:sp>
        <p:nvSpPr>
          <p:cNvPr id="8" name="スライド番号プレースホルダー 7">
            <a:extLst>
              <a:ext uri="{FF2B5EF4-FFF2-40B4-BE49-F238E27FC236}">
                <a16:creationId xmlns:a16="http://schemas.microsoft.com/office/drawing/2014/main" id="{AB67AF05-6F4A-ACC7-4064-A59B8FBF4862}"/>
              </a:ext>
            </a:extLst>
          </p:cNvPr>
          <p:cNvSpPr>
            <a:spLocks noGrp="1"/>
          </p:cNvSpPr>
          <p:nvPr>
            <p:ph type="sldNum" sz="quarter" idx="12"/>
          </p:nvPr>
        </p:nvSpPr>
        <p:spPr>
          <a:xfrm>
            <a:off x="11331352" y="6381328"/>
            <a:ext cx="838200" cy="365125"/>
          </a:xfrm>
        </p:spPr>
        <p:txBody>
          <a:bodyPr/>
          <a:lstStyle/>
          <a:p>
            <a:pPr rtl="0"/>
            <a:fld id="{289D71E3-7D81-4C24-B9D8-6B108755C64C}" type="slidenum">
              <a:rPr lang="en-US" altLang="ja-JP" sz="3600" b="1" smtClean="0">
                <a:highlight>
                  <a:srgbClr val="00FF00"/>
                </a:highlight>
              </a:rPr>
              <a:t>6</a:t>
            </a:fld>
            <a:endParaRPr lang="ja-JP" altLang="en-US" sz="3600" b="1" dirty="0">
              <a:highlight>
                <a:srgbClr val="00FF00"/>
              </a:highlight>
            </a:endParaRPr>
          </a:p>
        </p:txBody>
      </p:sp>
    </p:spTree>
    <p:extLst>
      <p:ext uri="{BB962C8B-B14F-4D97-AF65-F5344CB8AC3E}">
        <p14:creationId xmlns:p14="http://schemas.microsoft.com/office/powerpoint/2010/main" val="987418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C39734D-F894-4BB2-AA0D-C1BB8CF2ADD7}"/>
              </a:ext>
            </a:extLst>
          </p:cNvPr>
          <p:cNvSpPr txBox="1"/>
          <p:nvPr/>
        </p:nvSpPr>
        <p:spPr>
          <a:xfrm>
            <a:off x="184377" y="353973"/>
            <a:ext cx="11319190"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③議案の提出から議決まで　～町議会の１年間の流れ～</a:t>
            </a:r>
            <a:endParaRPr lang="ja-JP" altLang="en-US" sz="3600" dirty="0"/>
          </a:p>
        </p:txBody>
      </p:sp>
      <p:pic>
        <p:nvPicPr>
          <p:cNvPr id="16" name="図 15" descr="テーブル が含まれている画像&#10;&#10;自動的に生成された説明">
            <a:extLst>
              <a:ext uri="{FF2B5EF4-FFF2-40B4-BE49-F238E27FC236}">
                <a16:creationId xmlns:a16="http://schemas.microsoft.com/office/drawing/2014/main" id="{18ED3F8A-E505-40F8-8373-70E51D2BA0E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485" b="99949" l="0" r="98975">
                        <a14:foregroundMark x1="29838" y1="80748" x2="29176" y2="89299"/>
                        <a14:foregroundMark x1="29176" y1="89299" x2="30996" y2="94572"/>
                        <a14:foregroundMark x1="8998" y1="31029" x2="8369" y2="36047"/>
                        <a14:foregroundMark x1="8568" y1="31336" x2="8733" y2="22990"/>
                        <a14:foregroundMark x1="8733" y1="22990" x2="7377" y2="20328"/>
                        <a14:foregroundMark x1="14456" y1="16180" x2="19054" y2="10548"/>
                        <a14:foregroundMark x1="19054" y1="10548" x2="16209" y2="11470"/>
                        <a14:foregroundMark x1="19782" y1="6452" x2="10486" y2="8244"/>
                        <a14:foregroundMark x1="10486" y1="8244" x2="11247" y2="17512"/>
                        <a14:foregroundMark x1="11247" y1="17512" x2="20973" y2="18792"/>
                        <a14:foregroundMark x1="20973" y1="18792" x2="24677" y2="11060"/>
                        <a14:foregroundMark x1="24677" y1="11060" x2="23553" y2="6247"/>
                        <a14:foregroundMark x1="5954" y1="26831" x2="66" y2="28827"/>
                        <a14:foregroundMark x1="66" y1="28827" x2="66" y2="28827"/>
                        <a14:foregroundMark x1="8865" y1="27445" x2="14820" y2="28264"/>
                        <a14:foregroundMark x1="14820" y1="28264" x2="16077" y2="29032"/>
                        <a14:foregroundMark x1="7822" y1="39119" x2="8038" y2="44496"/>
                        <a14:foregroundMark x1="7575" y1="32975" x2="7797" y2="38505"/>
                        <a14:foregroundMark x1="9461" y1="38880" x2="9461" y2="44700"/>
                        <a14:foregroundMark x1="7708" y1="45622" x2="7972" y2="45725"/>
                        <a14:foregroundMark x1="8667" y1="44496" x2="9395" y2="45520"/>
                        <a14:foregroundMark x1="36123" y1="23144" x2="36917" y2="41987"/>
                        <a14:foregroundMark x1="36917" y1="41987" x2="39133" y2="29288"/>
                        <a14:foregroundMark x1="39133" y1="29288" x2="42243" y2="22734"/>
                        <a14:foregroundMark x1="42243" y1="22734" x2="42276" y2="20584"/>
                        <a14:foregroundMark x1="33907" y1="35177" x2="33907" y2="35177"/>
                        <a14:foregroundMark x1="41581" y1="20686" x2="41581" y2="20686"/>
                        <a14:foregroundMark x1="41647" y1="19713" x2="41647" y2="21096"/>
                        <a14:foregroundMark x1="38406" y1="22529" x2="37810" y2="25550"/>
                        <a14:foregroundMark x1="39166" y1="20225" x2="39233" y2="24014"/>
                        <a14:foregroundMark x1="40324" y1="20584" x2="40324" y2="20584"/>
                        <a14:foregroundMark x1="42011" y1="19611" x2="42011" y2="19611"/>
                        <a14:foregroundMark x1="42342" y1="19611" x2="42342" y2="19611"/>
                        <a14:foregroundMark x1="41879" y1="19201" x2="41879" y2="19201"/>
                        <a14:foregroundMark x1="41515" y1="19406" x2="41515" y2="19406"/>
                        <a14:foregroundMark x1="42474" y1="19304" x2="42474" y2="19304"/>
                        <a14:foregroundMark x1="43268" y1="10753" x2="49223" y2="14132"/>
                        <a14:foregroundMark x1="49223" y1="14132" x2="50976" y2="9677"/>
                        <a14:foregroundMark x1="45187" y1="23502" x2="45187" y2="23502"/>
                        <a14:foregroundMark x1="44889" y1="24219" x2="44889" y2="24219"/>
                        <a14:foregroundMark x1="65233" y1="26114" x2="70030" y2="20379"/>
                        <a14:foregroundMark x1="70030" y1="20379" x2="70625" y2="22222"/>
                        <a14:foregroundMark x1="64539" y1="21301" x2="64539" y2="21301"/>
                        <a14:foregroundMark x1="63678" y1="20225" x2="63678" y2="20225"/>
                        <a14:foregroundMark x1="63480" y1="20020" x2="63480" y2="20020"/>
                        <a14:foregroundMark x1="64075" y1="20020" x2="64075" y2="20020"/>
                        <a14:foregroundMark x1="64869" y1="20584" x2="64869" y2="20584"/>
                        <a14:foregroundMark x1="69401" y1="27752" x2="69401" y2="27752"/>
                        <a14:foregroundMark x1="70294" y1="28725" x2="70294" y2="28725"/>
                        <a14:foregroundMark x1="66490" y1="26728" x2="69732" y2="35228"/>
                        <a14:foregroundMark x1="69732" y1="35228" x2="69732" y2="43676"/>
                        <a14:foregroundMark x1="70890" y1="30159" x2="70890" y2="40809"/>
                        <a14:foregroundMark x1="73040" y1="35689" x2="73040" y2="35689"/>
                        <a14:foregroundMark x1="73536" y1="35791" x2="73536" y2="35791"/>
                        <a14:foregroundMark x1="71981" y1="13569" x2="81475" y2="11777"/>
                        <a14:foregroundMark x1="81475" y1="11777" x2="80483" y2="9370"/>
                        <a14:foregroundMark x1="9924" y1="1741" x2="9924" y2="1741"/>
                        <a14:foregroundMark x1="9527" y1="1536" x2="9527" y2="1536"/>
                        <a14:foregroundMark x1="34436" y1="35586" x2="34436" y2="35586"/>
                        <a14:foregroundMark x1="75157" y1="24629" x2="75157" y2="24629"/>
                        <a14:foregroundMark x1="75620" y1="23912" x2="75620" y2="23912"/>
                        <a14:foregroundMark x1="34502" y1="74347" x2="34502" y2="74347"/>
                        <a14:foregroundMark x1="34965" y1="74603" x2="34304" y2="74245"/>
                        <a14:foregroundMark x1="27688" y1="84946" x2="26331" y2="89964"/>
                        <a14:foregroundMark x1="26464" y1="90579" x2="26464" y2="90579"/>
                        <a14:foregroundMark x1="26133" y1="90886" x2="26133" y2="90886"/>
                        <a14:foregroundMark x1="26001" y1="89964" x2="26001" y2="89964"/>
                        <a14:foregroundMark x1="29507" y1="94726" x2="29507" y2="99437"/>
                        <a14:foregroundMark x1="30400" y1="95187" x2="30334" y2="99949"/>
                        <a14:foregroundMark x1="34304" y1="74603" x2="33973" y2="74910"/>
                        <a14:foregroundMark x1="33973" y1="74910" x2="34304" y2="74808"/>
                        <a14:foregroundMark x1="34502" y1="74398" x2="34502" y2="74398"/>
                        <a14:foregroundMark x1="34502" y1="74040" x2="34502" y2="74040"/>
                        <a14:foregroundMark x1="22957" y1="77419" x2="22957" y2="77419"/>
                        <a14:foregroundMark x1="24247" y1="78341" x2="24247" y2="78341"/>
                        <a14:foregroundMark x1="24049" y1="78341" x2="23288" y2="77931"/>
                        <a14:foregroundMark x1="59907" y1="80236" x2="53060" y2="82232"/>
                        <a14:foregroundMark x1="68343" y1="82949" x2="68343" y2="82949"/>
                        <a14:foregroundMark x1="68111" y1="82232" x2="68475" y2="82642"/>
                        <a14:foregroundMark x1="84453" y1="71531" x2="78961" y2="66667"/>
                        <a14:foregroundMark x1="78961" y1="66667" x2="85147" y2="60983"/>
                        <a14:foregroundMark x1="85147" y1="60983" x2="87033" y2="62878"/>
                        <a14:foregroundMark x1="94376" y1="74501" x2="94575" y2="74040"/>
                        <a14:foregroundMark x1="88786" y1="71787" x2="92756" y2="78955"/>
                        <a14:foregroundMark x1="92756" y1="78955" x2="95203" y2="95904"/>
                        <a14:foregroundMark x1="95203" y1="95904" x2="95203" y2="95904"/>
                        <a14:foregroundMark x1="98445" y1="70917" x2="98975" y2="70097"/>
                        <a14:foregroundMark x1="9725" y1="35433" x2="9692" y2="37225"/>
                        <a14:foregroundMark x1="9362" y1="35893" x2="9759" y2="36969"/>
                        <a14:foregroundMark x1="10288" y1="37686" x2="10288" y2="37686"/>
                        <a14:foregroundMark x1="10122" y1="36815" x2="10255" y2="37378"/>
                        <a14:foregroundMark x1="10255" y1="37737" x2="10354" y2="37942"/>
                        <a14:foregroundMark x1="10354" y1="37890" x2="10387" y2="38146"/>
                        <a14:foregroundMark x1="9527" y1="41116" x2="9527" y2="41987"/>
                        <a14:backgroundMark x1="40317" y1="21673" x2="40589" y2="20891"/>
                        <a14:backgroundMark x1="38968" y1="25550" x2="39506" y2="24003"/>
                        <a14:backgroundMark x1="12835" y1="22427" x2="12603" y2="22478"/>
                        <a14:backgroundMark x1="13364" y1="24731" x2="13364" y2="24731"/>
                        <a14:backgroundMark x1="14489" y1="24219" x2="13166" y2="24680"/>
                        <a14:backgroundMark x1="8501" y1="38505" x2="8501" y2="39119"/>
                        <a14:backgroundMark x1="9593" y1="40963" x2="9428" y2="44342"/>
                        <a14:backgroundMark x1="10487" y1="38116" x2="13033" y2="43728"/>
                        <a14:backgroundMark x1="13033" y1="43728" x2="13033" y2="43881"/>
                      </a14:backgroundRemoval>
                    </a14:imgEffect>
                  </a14:imgLayer>
                </a14:imgProps>
              </a:ext>
            </a:extLst>
          </a:blip>
          <a:srcRect l="-1922" r="68231" b="49841"/>
          <a:stretch/>
        </p:blipFill>
        <p:spPr>
          <a:xfrm>
            <a:off x="3897442" y="2913118"/>
            <a:ext cx="3893060" cy="3744414"/>
          </a:xfrm>
          <a:prstGeom prst="rect">
            <a:avLst/>
          </a:prstGeom>
        </p:spPr>
      </p:pic>
      <p:pic>
        <p:nvPicPr>
          <p:cNvPr id="17" name="図 16" descr="テーブル が含まれている画像&#10;&#10;自動的に生成された説明">
            <a:extLst>
              <a:ext uri="{FF2B5EF4-FFF2-40B4-BE49-F238E27FC236}">
                <a16:creationId xmlns:a16="http://schemas.microsoft.com/office/drawing/2014/main" id="{947AE494-F3C0-48C0-A88E-B2D4814CDB4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485" b="99949" l="0" r="98975">
                        <a14:foregroundMark x1="29838" y1="80748" x2="29176" y2="89299"/>
                        <a14:foregroundMark x1="29176" y1="89299" x2="30996" y2="94572"/>
                        <a14:foregroundMark x1="8998" y1="31029" x2="8369" y2="36047"/>
                        <a14:foregroundMark x1="8568" y1="31336" x2="8733" y2="22990"/>
                        <a14:foregroundMark x1="8733" y1="22990" x2="7377" y2="20328"/>
                        <a14:foregroundMark x1="14456" y1="16180" x2="19054" y2="10548"/>
                        <a14:foregroundMark x1="19054" y1="10548" x2="16209" y2="11470"/>
                        <a14:foregroundMark x1="19782" y1="6452" x2="10486" y2="8244"/>
                        <a14:foregroundMark x1="10486" y1="8244" x2="11247" y2="17512"/>
                        <a14:foregroundMark x1="11247" y1="17512" x2="20973" y2="18792"/>
                        <a14:foregroundMark x1="20973" y1="18792" x2="24677" y2="11060"/>
                        <a14:foregroundMark x1="24677" y1="11060" x2="23553" y2="6247"/>
                        <a14:foregroundMark x1="5954" y1="26831" x2="66" y2="28827"/>
                        <a14:foregroundMark x1="66" y1="28827" x2="66" y2="28827"/>
                        <a14:foregroundMark x1="8865" y1="27445" x2="14820" y2="28264"/>
                        <a14:foregroundMark x1="14820" y1="28264" x2="16077" y2="29032"/>
                        <a14:foregroundMark x1="7822" y1="39119" x2="8038" y2="44496"/>
                        <a14:foregroundMark x1="7575" y1="32975" x2="7797" y2="38505"/>
                        <a14:foregroundMark x1="9461" y1="38880" x2="9461" y2="44700"/>
                        <a14:foregroundMark x1="7708" y1="45622" x2="7972" y2="45725"/>
                        <a14:foregroundMark x1="8667" y1="44496" x2="9395" y2="45520"/>
                        <a14:foregroundMark x1="36123" y1="23144" x2="36917" y2="41987"/>
                        <a14:foregroundMark x1="36917" y1="41987" x2="39133" y2="29288"/>
                        <a14:foregroundMark x1="39133" y1="29288" x2="42243" y2="22734"/>
                        <a14:foregroundMark x1="42243" y1="22734" x2="42276" y2="20584"/>
                        <a14:foregroundMark x1="33907" y1="35177" x2="33907" y2="35177"/>
                        <a14:foregroundMark x1="41581" y1="20686" x2="41581" y2="20686"/>
                        <a14:foregroundMark x1="41647" y1="19713" x2="41647" y2="21096"/>
                        <a14:foregroundMark x1="38406" y1="22529" x2="37810" y2="25550"/>
                        <a14:foregroundMark x1="39166" y1="20225" x2="39233" y2="24014"/>
                        <a14:foregroundMark x1="40324" y1="20584" x2="40324" y2="20584"/>
                        <a14:foregroundMark x1="42011" y1="19611" x2="42011" y2="19611"/>
                        <a14:foregroundMark x1="42342" y1="19611" x2="42342" y2="19611"/>
                        <a14:foregroundMark x1="41879" y1="19201" x2="41879" y2="19201"/>
                        <a14:foregroundMark x1="41515" y1="19406" x2="41515" y2="19406"/>
                        <a14:foregroundMark x1="42474" y1="19304" x2="42474" y2="19304"/>
                        <a14:foregroundMark x1="43268" y1="10753" x2="49223" y2="14132"/>
                        <a14:foregroundMark x1="49223" y1="14132" x2="50976" y2="9677"/>
                        <a14:foregroundMark x1="45187" y1="23502" x2="45187" y2="23502"/>
                        <a14:foregroundMark x1="44889" y1="24219" x2="44889" y2="24219"/>
                        <a14:foregroundMark x1="65233" y1="26114" x2="70030" y2="20379"/>
                        <a14:foregroundMark x1="70030" y1="20379" x2="70625" y2="22222"/>
                        <a14:foregroundMark x1="64539" y1="21301" x2="64539" y2="21301"/>
                        <a14:foregroundMark x1="63678" y1="20225" x2="63678" y2="20225"/>
                        <a14:foregroundMark x1="63480" y1="20020" x2="63480" y2="20020"/>
                        <a14:foregroundMark x1="64075" y1="20020" x2="64075" y2="20020"/>
                        <a14:foregroundMark x1="64869" y1="20584" x2="64869" y2="20584"/>
                        <a14:foregroundMark x1="69401" y1="27752" x2="69401" y2="27752"/>
                        <a14:foregroundMark x1="70294" y1="28725" x2="70294" y2="28725"/>
                        <a14:foregroundMark x1="66490" y1="26728" x2="69732" y2="35228"/>
                        <a14:foregroundMark x1="69732" y1="35228" x2="69732" y2="43676"/>
                        <a14:foregroundMark x1="70890" y1="30159" x2="70890" y2="40809"/>
                        <a14:foregroundMark x1="73040" y1="35689" x2="73040" y2="35689"/>
                        <a14:foregroundMark x1="73536" y1="35791" x2="73536" y2="35791"/>
                        <a14:foregroundMark x1="71981" y1="13569" x2="81475" y2="11777"/>
                        <a14:foregroundMark x1="81475" y1="11777" x2="80483" y2="9370"/>
                        <a14:foregroundMark x1="9924" y1="1741" x2="9924" y2="1741"/>
                        <a14:foregroundMark x1="9527" y1="1536" x2="9527" y2="1536"/>
                        <a14:foregroundMark x1="34436" y1="35586" x2="34436" y2="35586"/>
                        <a14:foregroundMark x1="75157" y1="24629" x2="75157" y2="24629"/>
                        <a14:foregroundMark x1="75620" y1="23912" x2="75620" y2="23912"/>
                        <a14:foregroundMark x1="34502" y1="74347" x2="34502" y2="74347"/>
                        <a14:foregroundMark x1="34965" y1="74603" x2="34304" y2="74245"/>
                        <a14:foregroundMark x1="27688" y1="84946" x2="26331" y2="89964"/>
                        <a14:foregroundMark x1="26464" y1="90579" x2="26464" y2="90579"/>
                        <a14:foregroundMark x1="26133" y1="90886" x2="26133" y2="90886"/>
                        <a14:foregroundMark x1="26001" y1="89964" x2="26001" y2="89964"/>
                        <a14:foregroundMark x1="29507" y1="94726" x2="29507" y2="99437"/>
                        <a14:foregroundMark x1="30400" y1="95187" x2="30334" y2="99949"/>
                        <a14:foregroundMark x1="34304" y1="74603" x2="33973" y2="74910"/>
                        <a14:foregroundMark x1="33973" y1="74910" x2="34304" y2="74808"/>
                        <a14:foregroundMark x1="34502" y1="74398" x2="34502" y2="74398"/>
                        <a14:foregroundMark x1="34502" y1="74040" x2="34502" y2="74040"/>
                        <a14:foregroundMark x1="22957" y1="77419" x2="22957" y2="77419"/>
                        <a14:foregroundMark x1="24247" y1="78341" x2="24247" y2="78341"/>
                        <a14:foregroundMark x1="24049" y1="78341" x2="23288" y2="77931"/>
                        <a14:foregroundMark x1="59907" y1="80236" x2="53060" y2="82232"/>
                        <a14:foregroundMark x1="68343" y1="82949" x2="68343" y2="82949"/>
                        <a14:foregroundMark x1="68111" y1="82232" x2="68475" y2="82642"/>
                        <a14:foregroundMark x1="84453" y1="71531" x2="78961" y2="66667"/>
                        <a14:foregroundMark x1="78961" y1="66667" x2="85147" y2="60983"/>
                        <a14:foregroundMark x1="85147" y1="60983" x2="87033" y2="62878"/>
                        <a14:foregroundMark x1="94376" y1="74501" x2="94575" y2="74040"/>
                        <a14:foregroundMark x1="88786" y1="71787" x2="92756" y2="78955"/>
                        <a14:foregroundMark x1="92756" y1="78955" x2="95203" y2="95904"/>
                        <a14:foregroundMark x1="95203" y1="95904" x2="95203" y2="95904"/>
                        <a14:foregroundMark x1="98445" y1="70917" x2="98975" y2="70097"/>
                        <a14:foregroundMark x1="9725" y1="35433" x2="9692" y2="37225"/>
                        <a14:foregroundMark x1="9362" y1="35893" x2="9759" y2="36969"/>
                        <a14:foregroundMark x1="10288" y1="37686" x2="10288" y2="37686"/>
                        <a14:foregroundMark x1="10122" y1="36815" x2="10255" y2="37378"/>
                        <a14:foregroundMark x1="10255" y1="37737" x2="10354" y2="37942"/>
                        <a14:foregroundMark x1="10354" y1="37890" x2="10387" y2="38146"/>
                        <a14:foregroundMark x1="9527" y1="41116" x2="9527" y2="41987"/>
                        <a14:backgroundMark x1="40317" y1="21673" x2="40589" y2="20891"/>
                        <a14:backgroundMark x1="38968" y1="25550" x2="39506" y2="24003"/>
                        <a14:backgroundMark x1="12835" y1="22427" x2="12603" y2="22478"/>
                        <a14:backgroundMark x1="13364" y1="24731" x2="13364" y2="24731"/>
                        <a14:backgroundMark x1="14489" y1="24219" x2="13166" y2="24680"/>
                        <a14:backgroundMark x1="8501" y1="38505" x2="8501" y2="39119"/>
                        <a14:backgroundMark x1="9593" y1="40963" x2="9428" y2="44342"/>
                        <a14:backgroundMark x1="10487" y1="38116" x2="13033" y2="43728"/>
                        <a14:backgroundMark x1="13033" y1="43728" x2="13033" y2="43881"/>
                      </a14:backgroundRemoval>
                    </a14:imgEffect>
                  </a14:imgLayer>
                </a14:imgProps>
              </a:ext>
            </a:extLst>
          </a:blip>
          <a:srcRect l="30463" r="38170" b="50000"/>
          <a:stretch/>
        </p:blipFill>
        <p:spPr>
          <a:xfrm>
            <a:off x="7303897" y="2913118"/>
            <a:ext cx="3456384" cy="3759025"/>
          </a:xfrm>
          <a:prstGeom prst="rect">
            <a:avLst/>
          </a:prstGeom>
        </p:spPr>
      </p:pic>
      <p:pic>
        <p:nvPicPr>
          <p:cNvPr id="18" name="図 17" descr="テーブル が含まれている画像&#10;&#10;自動的に生成された説明">
            <a:extLst>
              <a:ext uri="{FF2B5EF4-FFF2-40B4-BE49-F238E27FC236}">
                <a16:creationId xmlns:a16="http://schemas.microsoft.com/office/drawing/2014/main" id="{1D6EBC8E-FFBD-4B69-A984-7DCDC0CD585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485" b="99949" l="0" r="98975">
                        <a14:foregroundMark x1="29838" y1="80748" x2="29176" y2="89299"/>
                        <a14:foregroundMark x1="29176" y1="89299" x2="30996" y2="94572"/>
                        <a14:foregroundMark x1="8998" y1="31029" x2="8369" y2="36047"/>
                        <a14:foregroundMark x1="8568" y1="31336" x2="8733" y2="22990"/>
                        <a14:foregroundMark x1="8733" y1="22990" x2="7377" y2="20328"/>
                        <a14:foregroundMark x1="14456" y1="16180" x2="19054" y2="10548"/>
                        <a14:foregroundMark x1="19054" y1="10548" x2="16209" y2="11470"/>
                        <a14:foregroundMark x1="19782" y1="6452" x2="10486" y2="8244"/>
                        <a14:foregroundMark x1="10486" y1="8244" x2="11247" y2="17512"/>
                        <a14:foregroundMark x1="11247" y1="17512" x2="20973" y2="18792"/>
                        <a14:foregroundMark x1="20973" y1="18792" x2="24677" y2="11060"/>
                        <a14:foregroundMark x1="24677" y1="11060" x2="23553" y2="6247"/>
                        <a14:foregroundMark x1="5954" y1="26831" x2="66" y2="28827"/>
                        <a14:foregroundMark x1="66" y1="28827" x2="66" y2="28827"/>
                        <a14:foregroundMark x1="8865" y1="27445" x2="14820" y2="28264"/>
                        <a14:foregroundMark x1="14820" y1="28264" x2="16077" y2="29032"/>
                        <a14:foregroundMark x1="7822" y1="39119" x2="8038" y2="44496"/>
                        <a14:foregroundMark x1="7575" y1="32975" x2="7797" y2="38505"/>
                        <a14:foregroundMark x1="9461" y1="38880" x2="9461" y2="44700"/>
                        <a14:foregroundMark x1="7708" y1="45622" x2="7972" y2="45725"/>
                        <a14:foregroundMark x1="8667" y1="44496" x2="9395" y2="45520"/>
                        <a14:foregroundMark x1="36123" y1="23144" x2="36917" y2="41987"/>
                        <a14:foregroundMark x1="36917" y1="41987" x2="39133" y2="29288"/>
                        <a14:foregroundMark x1="39133" y1="29288" x2="42243" y2="22734"/>
                        <a14:foregroundMark x1="42243" y1="22734" x2="42276" y2="20584"/>
                        <a14:foregroundMark x1="33907" y1="35177" x2="33907" y2="35177"/>
                        <a14:foregroundMark x1="41581" y1="20686" x2="41581" y2="20686"/>
                        <a14:foregroundMark x1="41647" y1="19713" x2="41647" y2="21096"/>
                        <a14:foregroundMark x1="38406" y1="22529" x2="37810" y2="25550"/>
                        <a14:foregroundMark x1="39166" y1="20225" x2="39233" y2="24014"/>
                        <a14:foregroundMark x1="40324" y1="20584" x2="40324" y2="20584"/>
                        <a14:foregroundMark x1="42011" y1="19611" x2="42011" y2="19611"/>
                        <a14:foregroundMark x1="42342" y1="19611" x2="42342" y2="19611"/>
                        <a14:foregroundMark x1="41879" y1="19201" x2="41879" y2="19201"/>
                        <a14:foregroundMark x1="41515" y1="19406" x2="41515" y2="19406"/>
                        <a14:foregroundMark x1="42474" y1="19304" x2="42474" y2="19304"/>
                        <a14:foregroundMark x1="43268" y1="10753" x2="49223" y2="14132"/>
                        <a14:foregroundMark x1="49223" y1="14132" x2="50976" y2="9677"/>
                        <a14:foregroundMark x1="45187" y1="23502" x2="45187" y2="23502"/>
                        <a14:foregroundMark x1="44889" y1="24219" x2="44889" y2="24219"/>
                        <a14:foregroundMark x1="65233" y1="26114" x2="70030" y2="20379"/>
                        <a14:foregroundMark x1="70030" y1="20379" x2="70625" y2="22222"/>
                        <a14:foregroundMark x1="64539" y1="21301" x2="64539" y2="21301"/>
                        <a14:foregroundMark x1="63678" y1="20225" x2="63678" y2="20225"/>
                        <a14:foregroundMark x1="63480" y1="20020" x2="63480" y2="20020"/>
                        <a14:foregroundMark x1="64075" y1="20020" x2="64075" y2="20020"/>
                        <a14:foregroundMark x1="64869" y1="20584" x2="64869" y2="20584"/>
                        <a14:foregroundMark x1="69401" y1="27752" x2="69401" y2="27752"/>
                        <a14:foregroundMark x1="70294" y1="28725" x2="70294" y2="28725"/>
                        <a14:foregroundMark x1="66490" y1="26728" x2="69732" y2="35228"/>
                        <a14:foregroundMark x1="69732" y1="35228" x2="69732" y2="43676"/>
                        <a14:foregroundMark x1="70890" y1="30159" x2="70890" y2="40809"/>
                        <a14:foregroundMark x1="73040" y1="35689" x2="73040" y2="35689"/>
                        <a14:foregroundMark x1="73536" y1="35791" x2="73536" y2="35791"/>
                        <a14:foregroundMark x1="71981" y1="13569" x2="81475" y2="11777"/>
                        <a14:foregroundMark x1="81475" y1="11777" x2="80483" y2="9370"/>
                        <a14:foregroundMark x1="9924" y1="1741" x2="9924" y2="1741"/>
                        <a14:foregroundMark x1="9527" y1="1536" x2="9527" y2="1536"/>
                        <a14:foregroundMark x1="34436" y1="35586" x2="34436" y2="35586"/>
                        <a14:foregroundMark x1="75157" y1="24629" x2="75157" y2="24629"/>
                        <a14:foregroundMark x1="75620" y1="23912" x2="75620" y2="23912"/>
                        <a14:foregroundMark x1="34502" y1="74347" x2="34502" y2="74347"/>
                        <a14:foregroundMark x1="34965" y1="74603" x2="34304" y2="74245"/>
                        <a14:foregroundMark x1="27688" y1="84946" x2="26331" y2="89964"/>
                        <a14:foregroundMark x1="26464" y1="90579" x2="26464" y2="90579"/>
                        <a14:foregroundMark x1="26133" y1="90886" x2="26133" y2="90886"/>
                        <a14:foregroundMark x1="26001" y1="89964" x2="26001" y2="89964"/>
                        <a14:foregroundMark x1="29507" y1="94726" x2="29507" y2="99437"/>
                        <a14:foregroundMark x1="30400" y1="95187" x2="30334" y2="99949"/>
                        <a14:foregroundMark x1="34304" y1="74603" x2="33973" y2="74910"/>
                        <a14:foregroundMark x1="33973" y1="74910" x2="34304" y2="74808"/>
                        <a14:foregroundMark x1="34502" y1="74398" x2="34502" y2="74398"/>
                        <a14:foregroundMark x1="34502" y1="74040" x2="34502" y2="74040"/>
                        <a14:foregroundMark x1="22957" y1="77419" x2="22957" y2="77419"/>
                        <a14:foregroundMark x1="24247" y1="78341" x2="24247" y2="78341"/>
                        <a14:foregroundMark x1="24049" y1="78341" x2="23288" y2="77931"/>
                        <a14:foregroundMark x1="59907" y1="80236" x2="53060" y2="82232"/>
                        <a14:foregroundMark x1="68343" y1="82949" x2="68343" y2="82949"/>
                        <a14:foregroundMark x1="68111" y1="82232" x2="68475" y2="82642"/>
                        <a14:foregroundMark x1="84453" y1="71531" x2="78961" y2="66667"/>
                        <a14:foregroundMark x1="78961" y1="66667" x2="85147" y2="60983"/>
                        <a14:foregroundMark x1="85147" y1="60983" x2="87033" y2="62878"/>
                        <a14:foregroundMark x1="94376" y1="74501" x2="94575" y2="74040"/>
                        <a14:foregroundMark x1="88786" y1="71787" x2="92756" y2="78955"/>
                        <a14:foregroundMark x1="92756" y1="78955" x2="95203" y2="95904"/>
                        <a14:foregroundMark x1="95203" y1="95904" x2="95203" y2="95904"/>
                        <a14:foregroundMark x1="98445" y1="70917" x2="98975" y2="70097"/>
                        <a14:foregroundMark x1="9725" y1="35433" x2="9692" y2="37225"/>
                        <a14:foregroundMark x1="9362" y1="35893" x2="9759" y2="36969"/>
                        <a14:foregroundMark x1="10288" y1="37686" x2="10288" y2="37686"/>
                        <a14:foregroundMark x1="10122" y1="36815" x2="10255" y2="37378"/>
                        <a14:foregroundMark x1="10255" y1="37737" x2="10354" y2="37942"/>
                        <a14:foregroundMark x1="10354" y1="37890" x2="10387" y2="38146"/>
                        <a14:foregroundMark x1="9527" y1="41116" x2="9527" y2="41987"/>
                        <a14:backgroundMark x1="40317" y1="21673" x2="40589" y2="20891"/>
                        <a14:backgroundMark x1="38968" y1="25550" x2="39506" y2="24003"/>
                        <a14:backgroundMark x1="12835" y1="22427" x2="12603" y2="22478"/>
                        <a14:backgroundMark x1="13364" y1="24731" x2="13364" y2="24731"/>
                        <a14:backgroundMark x1="14489" y1="24219" x2="13166" y2="24680"/>
                        <a14:backgroundMark x1="8501" y1="38505" x2="8501" y2="39119"/>
                        <a14:backgroundMark x1="9593" y1="40963" x2="9428" y2="44342"/>
                        <a14:backgroundMark x1="10487" y1="38116" x2="13033" y2="43728"/>
                        <a14:backgroundMark x1="13033" y1="43728" x2="13033" y2="43881"/>
                      </a14:backgroundRemoval>
                    </a14:imgEffect>
                  </a14:imgLayer>
                </a14:imgProps>
              </a:ext>
            </a:extLst>
          </a:blip>
          <a:srcRect l="36714" t="50000" r="28900"/>
          <a:stretch/>
        </p:blipFill>
        <p:spPr>
          <a:xfrm>
            <a:off x="0" y="2636912"/>
            <a:ext cx="3951559" cy="3712122"/>
          </a:xfrm>
          <a:prstGeom prst="rect">
            <a:avLst/>
          </a:prstGeom>
        </p:spPr>
      </p:pic>
      <p:sp>
        <p:nvSpPr>
          <p:cNvPr id="9" name="テキスト ボックス 8">
            <a:extLst>
              <a:ext uri="{FF2B5EF4-FFF2-40B4-BE49-F238E27FC236}">
                <a16:creationId xmlns:a16="http://schemas.microsoft.com/office/drawing/2014/main" id="{A97C8726-34A5-4689-A1C0-916DF6774990}"/>
              </a:ext>
            </a:extLst>
          </p:cNvPr>
          <p:cNvSpPr txBox="1"/>
          <p:nvPr/>
        </p:nvSpPr>
        <p:spPr>
          <a:xfrm>
            <a:off x="568131" y="3159740"/>
            <a:ext cx="2031325" cy="923330"/>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町議会の会期は</a:t>
            </a:r>
            <a:endParaRPr kumimoji="1" lang="en-US" altLang="ja-JP"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P-B" panose="02020700000000000000" pitchFamily="18" charset="-128"/>
                <a:ea typeface="UD デジタル 教科書体 NP-B" panose="02020700000000000000" pitchFamily="18" charset="-128"/>
              </a:rPr>
              <a:t>どうなっているの</a:t>
            </a:r>
            <a:endParaRPr kumimoji="1" lang="en-US" altLang="ja-JP"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P-B" panose="02020700000000000000" pitchFamily="18" charset="-128"/>
                <a:ea typeface="UD デジタル 教科書体 NP-B" panose="02020700000000000000" pitchFamily="18" charset="-128"/>
              </a:rPr>
              <a:t>だろう？？</a:t>
            </a:r>
            <a:endParaRPr kumimoji="1" lang="en-US" altLang="ja-JP" dirty="0">
              <a:latin typeface="UD デジタル 教科書体 NP-B" panose="02020700000000000000" pitchFamily="18" charset="-128"/>
              <a:ea typeface="UD デジタル 教科書体 NP-B" panose="02020700000000000000" pitchFamily="18" charset="-128"/>
            </a:endParaRPr>
          </a:p>
        </p:txBody>
      </p:sp>
      <p:sp>
        <p:nvSpPr>
          <p:cNvPr id="19" name="テキスト ボックス 18">
            <a:extLst>
              <a:ext uri="{FF2B5EF4-FFF2-40B4-BE49-F238E27FC236}">
                <a16:creationId xmlns:a16="http://schemas.microsoft.com/office/drawing/2014/main" id="{E5D8B9D9-3176-44FA-B48F-7FB621F1324E}"/>
              </a:ext>
            </a:extLst>
          </p:cNvPr>
          <p:cNvSpPr txBox="1"/>
          <p:nvPr/>
        </p:nvSpPr>
        <p:spPr>
          <a:xfrm>
            <a:off x="5218734" y="3159740"/>
            <a:ext cx="1836204" cy="923330"/>
          </a:xfrm>
          <a:prstGeom prst="rect">
            <a:avLst/>
          </a:prstGeom>
          <a:noFill/>
        </p:spPr>
        <p:txBody>
          <a:bodyPr wrap="squar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１月の本会議で</a:t>
            </a:r>
            <a:endParaRPr kumimoji="1" lang="en-US" altLang="ja-JP"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P-B" panose="02020700000000000000" pitchFamily="18" charset="-128"/>
                <a:ea typeface="UD デジタル 教科書体 NP-B" panose="02020700000000000000" pitchFamily="18" charset="-128"/>
              </a:rPr>
              <a:t>会期が決まる</a:t>
            </a:r>
            <a:endParaRPr kumimoji="1" lang="en-US" altLang="ja-JP"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P-B" panose="02020700000000000000" pitchFamily="18" charset="-128"/>
                <a:ea typeface="UD デジタル 教科書体 NP-B" panose="02020700000000000000" pitchFamily="18" charset="-128"/>
              </a:rPr>
              <a:t>みたいだよ。</a:t>
            </a:r>
            <a:endParaRPr kumimoji="1" lang="en-US" altLang="ja-JP" dirty="0">
              <a:latin typeface="UD デジタル 教科書体 NP-B" panose="02020700000000000000" pitchFamily="18" charset="-128"/>
              <a:ea typeface="UD デジタル 教科書体 NP-B" panose="02020700000000000000" pitchFamily="18" charset="-128"/>
            </a:endParaRPr>
          </a:p>
        </p:txBody>
      </p:sp>
      <p:sp>
        <p:nvSpPr>
          <p:cNvPr id="20" name="テキスト ボックス 19">
            <a:extLst>
              <a:ext uri="{FF2B5EF4-FFF2-40B4-BE49-F238E27FC236}">
                <a16:creationId xmlns:a16="http://schemas.microsoft.com/office/drawing/2014/main" id="{7CB2A7D7-BFEE-4DE9-BE44-26AD2DDB7F21}"/>
              </a:ext>
            </a:extLst>
          </p:cNvPr>
          <p:cNvSpPr txBox="1"/>
          <p:nvPr/>
        </p:nvSpPr>
        <p:spPr>
          <a:xfrm>
            <a:off x="8326257" y="3075156"/>
            <a:ext cx="1802191" cy="923330"/>
          </a:xfrm>
          <a:prstGeom prst="rect">
            <a:avLst/>
          </a:prstGeom>
          <a:noFill/>
        </p:spPr>
        <p:txBody>
          <a:bodyPr wrap="squar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３月</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６月</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９月</a:t>
            </a:r>
            <a:r>
              <a:rPr kumimoji="1" lang="en-US" altLang="ja-JP" dirty="0">
                <a:latin typeface="UD デジタル 教科書体 NP-B" panose="02020700000000000000" pitchFamily="18" charset="-128"/>
                <a:ea typeface="UD デジタル 教科書体 NP-B" panose="02020700000000000000" pitchFamily="18" charset="-128"/>
              </a:rPr>
              <a:t>,</a:t>
            </a:r>
          </a:p>
          <a:p>
            <a:r>
              <a:rPr kumimoji="1" lang="ja-JP" altLang="en-US" dirty="0">
                <a:latin typeface="UD デジタル 教科書体 NP-B" panose="02020700000000000000" pitchFamily="18" charset="-128"/>
                <a:ea typeface="UD デジタル 教科書体 NP-B" panose="02020700000000000000" pitchFamily="18" charset="-128"/>
              </a:rPr>
              <a:t>１２月に本会議があるんだね。</a:t>
            </a:r>
            <a:endParaRPr kumimoji="1" lang="en-US" altLang="ja-JP" dirty="0">
              <a:latin typeface="UD デジタル 教科書体 NP-B" panose="02020700000000000000" pitchFamily="18" charset="-128"/>
              <a:ea typeface="UD デジタル 教科書体 NP-B" panose="02020700000000000000" pitchFamily="18" charset="-128"/>
            </a:endParaRPr>
          </a:p>
        </p:txBody>
      </p:sp>
      <p:sp>
        <p:nvSpPr>
          <p:cNvPr id="3" name="スライド番号プレースホルダー 2">
            <a:extLst>
              <a:ext uri="{FF2B5EF4-FFF2-40B4-BE49-F238E27FC236}">
                <a16:creationId xmlns:a16="http://schemas.microsoft.com/office/drawing/2014/main" id="{F27F4CE7-513C-9E7B-6318-E5E76612836C}"/>
              </a:ext>
            </a:extLst>
          </p:cNvPr>
          <p:cNvSpPr>
            <a:spLocks noGrp="1"/>
          </p:cNvSpPr>
          <p:nvPr>
            <p:ph type="sldNum" sz="quarter" idx="12"/>
          </p:nvPr>
        </p:nvSpPr>
        <p:spPr>
          <a:xfrm>
            <a:off x="11353800" y="6372253"/>
            <a:ext cx="838200" cy="365125"/>
          </a:xfrm>
        </p:spPr>
        <p:txBody>
          <a:bodyPr/>
          <a:lstStyle/>
          <a:p>
            <a:pPr rtl="0"/>
            <a:fld id="{289D71E3-7D81-4C24-B9D8-6B108755C64C}" type="slidenum">
              <a:rPr lang="en-US" altLang="ja-JP" sz="3600" b="1" smtClean="0">
                <a:highlight>
                  <a:srgbClr val="00FF00"/>
                </a:highlight>
              </a:rPr>
              <a:t>7</a:t>
            </a:fld>
            <a:endParaRPr lang="ja-JP" altLang="en-US" sz="3600" b="1" dirty="0">
              <a:highlight>
                <a:srgbClr val="00FF00"/>
              </a:highlight>
            </a:endParaRPr>
          </a:p>
        </p:txBody>
      </p:sp>
    </p:spTree>
    <p:extLst>
      <p:ext uri="{BB962C8B-B14F-4D97-AF65-F5344CB8AC3E}">
        <p14:creationId xmlns:p14="http://schemas.microsoft.com/office/powerpoint/2010/main" val="2380632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600"/>
                                        <p:tgtEl>
                                          <p:spTgt spid="9"/>
                                        </p:tgtEl>
                                      </p:cBhvr>
                                    </p:animEffect>
                                    <p:anim calcmode="lin" valueType="num">
                                      <p:cBhvr>
                                        <p:cTn id="8" dur="600" fill="hold"/>
                                        <p:tgtEl>
                                          <p:spTgt spid="9"/>
                                        </p:tgtEl>
                                        <p:attrNameLst>
                                          <p:attrName>ppt_x</p:attrName>
                                        </p:attrNameLst>
                                      </p:cBhvr>
                                      <p:tavLst>
                                        <p:tav tm="0">
                                          <p:val>
                                            <p:strVal val="#ppt_x"/>
                                          </p:val>
                                        </p:tav>
                                        <p:tav tm="100000">
                                          <p:val>
                                            <p:strVal val="#ppt_x"/>
                                          </p:val>
                                        </p:tav>
                                      </p:tavLst>
                                    </p:anim>
                                    <p:anim calcmode="lin" valueType="num">
                                      <p:cBhvr>
                                        <p:cTn id="9" dur="6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600"/>
                                        <p:tgtEl>
                                          <p:spTgt spid="18"/>
                                        </p:tgtEl>
                                      </p:cBhvr>
                                    </p:animEffect>
                                    <p:anim calcmode="lin" valueType="num">
                                      <p:cBhvr>
                                        <p:cTn id="13" dur="600" fill="hold"/>
                                        <p:tgtEl>
                                          <p:spTgt spid="18"/>
                                        </p:tgtEl>
                                        <p:attrNameLst>
                                          <p:attrName>ppt_x</p:attrName>
                                        </p:attrNameLst>
                                      </p:cBhvr>
                                      <p:tavLst>
                                        <p:tav tm="0">
                                          <p:val>
                                            <p:strVal val="#ppt_x"/>
                                          </p:val>
                                        </p:tav>
                                        <p:tav tm="100000">
                                          <p:val>
                                            <p:strVal val="#ppt_x"/>
                                          </p:val>
                                        </p:tav>
                                      </p:tavLst>
                                    </p:anim>
                                    <p:anim calcmode="lin" valueType="num">
                                      <p:cBhvr>
                                        <p:cTn id="14" dur="6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600"/>
                                        <p:tgtEl>
                                          <p:spTgt spid="19"/>
                                        </p:tgtEl>
                                      </p:cBhvr>
                                    </p:animEffect>
                                    <p:anim calcmode="lin" valueType="num">
                                      <p:cBhvr>
                                        <p:cTn id="20" dur="600" fill="hold"/>
                                        <p:tgtEl>
                                          <p:spTgt spid="19"/>
                                        </p:tgtEl>
                                        <p:attrNameLst>
                                          <p:attrName>ppt_x</p:attrName>
                                        </p:attrNameLst>
                                      </p:cBhvr>
                                      <p:tavLst>
                                        <p:tav tm="0">
                                          <p:val>
                                            <p:strVal val="#ppt_x"/>
                                          </p:val>
                                        </p:tav>
                                        <p:tav tm="100000">
                                          <p:val>
                                            <p:strVal val="#ppt_x"/>
                                          </p:val>
                                        </p:tav>
                                      </p:tavLst>
                                    </p:anim>
                                    <p:anim calcmode="lin" valueType="num">
                                      <p:cBhvr>
                                        <p:cTn id="21" dur="600" fill="hold"/>
                                        <p:tgtEl>
                                          <p:spTgt spid="1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600"/>
                                        <p:tgtEl>
                                          <p:spTgt spid="16"/>
                                        </p:tgtEl>
                                      </p:cBhvr>
                                    </p:animEffect>
                                    <p:anim calcmode="lin" valueType="num">
                                      <p:cBhvr>
                                        <p:cTn id="25" dur="600" fill="hold"/>
                                        <p:tgtEl>
                                          <p:spTgt spid="16"/>
                                        </p:tgtEl>
                                        <p:attrNameLst>
                                          <p:attrName>ppt_x</p:attrName>
                                        </p:attrNameLst>
                                      </p:cBhvr>
                                      <p:tavLst>
                                        <p:tav tm="0">
                                          <p:val>
                                            <p:strVal val="#ppt_x"/>
                                          </p:val>
                                        </p:tav>
                                        <p:tav tm="100000">
                                          <p:val>
                                            <p:strVal val="#ppt_x"/>
                                          </p:val>
                                        </p:tav>
                                      </p:tavLst>
                                    </p:anim>
                                    <p:anim calcmode="lin" valueType="num">
                                      <p:cBhvr>
                                        <p:cTn id="26" dur="6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600"/>
                                        <p:tgtEl>
                                          <p:spTgt spid="20"/>
                                        </p:tgtEl>
                                      </p:cBhvr>
                                    </p:animEffect>
                                    <p:anim calcmode="lin" valueType="num">
                                      <p:cBhvr>
                                        <p:cTn id="32" dur="600" fill="hold"/>
                                        <p:tgtEl>
                                          <p:spTgt spid="20"/>
                                        </p:tgtEl>
                                        <p:attrNameLst>
                                          <p:attrName>ppt_x</p:attrName>
                                        </p:attrNameLst>
                                      </p:cBhvr>
                                      <p:tavLst>
                                        <p:tav tm="0">
                                          <p:val>
                                            <p:strVal val="#ppt_x"/>
                                          </p:val>
                                        </p:tav>
                                        <p:tav tm="100000">
                                          <p:val>
                                            <p:strVal val="#ppt_x"/>
                                          </p:val>
                                        </p:tav>
                                      </p:tavLst>
                                    </p:anim>
                                    <p:anim calcmode="lin" valueType="num">
                                      <p:cBhvr>
                                        <p:cTn id="33" dur="600" fill="hold"/>
                                        <p:tgtEl>
                                          <p:spTgt spid="20"/>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600"/>
                                        <p:tgtEl>
                                          <p:spTgt spid="17"/>
                                        </p:tgtEl>
                                      </p:cBhvr>
                                    </p:animEffect>
                                    <p:anim calcmode="lin" valueType="num">
                                      <p:cBhvr>
                                        <p:cTn id="37" dur="600" fill="hold"/>
                                        <p:tgtEl>
                                          <p:spTgt spid="17"/>
                                        </p:tgtEl>
                                        <p:attrNameLst>
                                          <p:attrName>ppt_x</p:attrName>
                                        </p:attrNameLst>
                                      </p:cBhvr>
                                      <p:tavLst>
                                        <p:tav tm="0">
                                          <p:val>
                                            <p:strVal val="#ppt_x"/>
                                          </p:val>
                                        </p:tav>
                                        <p:tav tm="100000">
                                          <p:val>
                                            <p:strVal val="#ppt_x"/>
                                          </p:val>
                                        </p:tav>
                                      </p:tavLst>
                                    </p:anim>
                                    <p:anim calcmode="lin" valueType="num">
                                      <p:cBhvr>
                                        <p:cTn id="38" dur="6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DE6FC10-5E91-4AEE-9C31-0DD73026691A}"/>
              </a:ext>
            </a:extLst>
          </p:cNvPr>
          <p:cNvSpPr txBox="1"/>
          <p:nvPr/>
        </p:nvSpPr>
        <p:spPr>
          <a:xfrm>
            <a:off x="184377" y="353973"/>
            <a:ext cx="11319190"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③議案の提出から議決まで　～町議会の１年間の流れ～</a:t>
            </a:r>
            <a:endParaRPr lang="ja-JP" altLang="en-US" sz="3600" dirty="0"/>
          </a:p>
        </p:txBody>
      </p:sp>
      <p:pic>
        <p:nvPicPr>
          <p:cNvPr id="3" name="Picture 2" descr="０６１スーツおじさんのイラスト│イラスト協議会">
            <a:extLst>
              <a:ext uri="{FF2B5EF4-FFF2-40B4-BE49-F238E27FC236}">
                <a16:creationId xmlns:a16="http://schemas.microsoft.com/office/drawing/2014/main" id="{45F2C398-4D43-4D7C-B8A7-B50E71B3F6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714" y="1127866"/>
            <a:ext cx="1399685" cy="1440160"/>
          </a:xfrm>
          <a:prstGeom prst="ellipse">
            <a:avLst/>
          </a:prstGeom>
          <a:solidFill>
            <a:schemeClr val="bg1"/>
          </a:solidFill>
          <a:ln w="57150">
            <a:solidFill>
              <a:schemeClr val="accent4">
                <a:lumMod val="50000"/>
              </a:schemeClr>
            </a:solidFill>
          </a:ln>
        </p:spPr>
      </p:pic>
      <p:sp>
        <p:nvSpPr>
          <p:cNvPr id="4" name="四角形: 角を丸くする 3">
            <a:extLst>
              <a:ext uri="{FF2B5EF4-FFF2-40B4-BE49-F238E27FC236}">
                <a16:creationId xmlns:a16="http://schemas.microsoft.com/office/drawing/2014/main" id="{641D43D5-C931-492E-BD75-ECFCEEE3FC57}"/>
              </a:ext>
            </a:extLst>
          </p:cNvPr>
          <p:cNvSpPr/>
          <p:nvPr/>
        </p:nvSpPr>
        <p:spPr>
          <a:xfrm>
            <a:off x="641699" y="2423164"/>
            <a:ext cx="944048" cy="459559"/>
          </a:xfrm>
          <a:prstGeom prst="roundRect">
            <a:avLst/>
          </a:prstGeom>
          <a:solidFill>
            <a:schemeClr val="accent4">
              <a:lumMod val="20000"/>
              <a:lumOff val="80000"/>
            </a:schemeClr>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dirty="0">
                <a:solidFill>
                  <a:schemeClr val="tx1"/>
                </a:solidFill>
              </a:rPr>
              <a:t>町長</a:t>
            </a:r>
          </a:p>
        </p:txBody>
      </p:sp>
      <p:pic>
        <p:nvPicPr>
          <p:cNvPr id="5" name="Picture 2" descr="スーツ姿のおじさんのイラスト | とろみのさしえ">
            <a:extLst>
              <a:ext uri="{FF2B5EF4-FFF2-40B4-BE49-F238E27FC236}">
                <a16:creationId xmlns:a16="http://schemas.microsoft.com/office/drawing/2014/main" id="{02F069DE-00A6-4DC2-8B95-66FC40EFC8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1164" y="1014801"/>
            <a:ext cx="1440160" cy="1440160"/>
          </a:xfrm>
          <a:prstGeom prst="ellipse">
            <a:avLst/>
          </a:prstGeom>
          <a:solidFill>
            <a:schemeClr val="bg1"/>
          </a:solidFill>
          <a:ln w="57150">
            <a:solidFill>
              <a:schemeClr val="accent4">
                <a:lumMod val="50000"/>
              </a:schemeClr>
            </a:solidFill>
          </a:ln>
        </p:spPr>
      </p:pic>
      <p:sp>
        <p:nvSpPr>
          <p:cNvPr id="6" name="四角形: 角を丸くする 5">
            <a:extLst>
              <a:ext uri="{FF2B5EF4-FFF2-40B4-BE49-F238E27FC236}">
                <a16:creationId xmlns:a16="http://schemas.microsoft.com/office/drawing/2014/main" id="{E121C0E7-EC47-405E-ACE9-98879D0519F6}"/>
              </a:ext>
            </a:extLst>
          </p:cNvPr>
          <p:cNvSpPr/>
          <p:nvPr/>
        </p:nvSpPr>
        <p:spPr>
          <a:xfrm>
            <a:off x="5843972" y="2344976"/>
            <a:ext cx="1413173" cy="482159"/>
          </a:xfrm>
          <a:prstGeom prst="roundRect">
            <a:avLst/>
          </a:prstGeom>
          <a:solidFill>
            <a:schemeClr val="accent4">
              <a:lumMod val="20000"/>
              <a:lumOff val="80000"/>
            </a:schemeClr>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dirty="0">
                <a:solidFill>
                  <a:schemeClr val="tx1"/>
                </a:solidFill>
              </a:rPr>
              <a:t>町議会議員</a:t>
            </a:r>
          </a:p>
        </p:txBody>
      </p:sp>
      <p:sp>
        <p:nvSpPr>
          <p:cNvPr id="7" name="吹き出し: 四角形 6">
            <a:extLst>
              <a:ext uri="{FF2B5EF4-FFF2-40B4-BE49-F238E27FC236}">
                <a16:creationId xmlns:a16="http://schemas.microsoft.com/office/drawing/2014/main" id="{F4E791A4-257E-414D-9C15-2D2190F3A05E}"/>
              </a:ext>
            </a:extLst>
          </p:cNvPr>
          <p:cNvSpPr/>
          <p:nvPr/>
        </p:nvSpPr>
        <p:spPr>
          <a:xfrm>
            <a:off x="2231350" y="1326524"/>
            <a:ext cx="3241195" cy="1286234"/>
          </a:xfrm>
          <a:prstGeom prst="wedgeRectCallout">
            <a:avLst>
              <a:gd name="adj1" fmla="val -61034"/>
              <a:gd name="adj2" fmla="val 833"/>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kumimoji="1" lang="ja-JP" altLang="en-US" sz="2000" dirty="0">
                <a:solidFill>
                  <a:schemeClr val="accent3">
                    <a:lumMod val="50000"/>
                  </a:schemeClr>
                </a:solidFill>
              </a:rPr>
              <a:t>　毎年１月に、町長が定例会を招集して、町議会が会期を決定します。</a:t>
            </a:r>
            <a:endParaRPr kumimoji="1" lang="en-US" altLang="ja-JP" sz="2000" dirty="0">
              <a:solidFill>
                <a:schemeClr val="accent3">
                  <a:lumMod val="50000"/>
                </a:schemeClr>
              </a:solidFill>
            </a:endParaRPr>
          </a:p>
        </p:txBody>
      </p:sp>
      <p:sp>
        <p:nvSpPr>
          <p:cNvPr id="8" name="吹き出し: 四角形 7">
            <a:extLst>
              <a:ext uri="{FF2B5EF4-FFF2-40B4-BE49-F238E27FC236}">
                <a16:creationId xmlns:a16="http://schemas.microsoft.com/office/drawing/2014/main" id="{68123C3B-33E3-4291-B77B-6F76329660A6}"/>
              </a:ext>
            </a:extLst>
          </p:cNvPr>
          <p:cNvSpPr/>
          <p:nvPr/>
        </p:nvSpPr>
        <p:spPr>
          <a:xfrm>
            <a:off x="7522752" y="1011665"/>
            <a:ext cx="4419902" cy="1380927"/>
          </a:xfrm>
          <a:prstGeom prst="wedgeRectCallout">
            <a:avLst>
              <a:gd name="adj1" fmla="val -56929"/>
              <a:gd name="adj2" fmla="val 28013"/>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kumimoji="1" lang="ja-JP" altLang="en-US" sz="2000" dirty="0">
                <a:solidFill>
                  <a:schemeClr val="accent3">
                    <a:lumMod val="50000"/>
                  </a:schemeClr>
                </a:solidFill>
              </a:rPr>
              <a:t>　議会は閉会中の活動ができないことになっており、これまでの議会は定例会（３・６・９・１２月</a:t>
            </a:r>
            <a:r>
              <a:rPr kumimoji="1" lang="en-US" altLang="ja-JP" sz="2000" dirty="0">
                <a:solidFill>
                  <a:schemeClr val="accent3">
                    <a:lumMod val="50000"/>
                  </a:schemeClr>
                </a:solidFill>
              </a:rPr>
              <a:t>)</a:t>
            </a:r>
            <a:r>
              <a:rPr kumimoji="1" lang="ja-JP" altLang="en-US" sz="2000" dirty="0">
                <a:solidFill>
                  <a:schemeClr val="accent3">
                    <a:lumMod val="50000"/>
                  </a:schemeClr>
                </a:solidFill>
              </a:rPr>
              <a:t>で会期を定めていたため、閉会すると活動できませんでした。</a:t>
            </a:r>
            <a:endParaRPr kumimoji="1" lang="en-US" altLang="ja-JP" sz="2000" dirty="0">
              <a:solidFill>
                <a:schemeClr val="accent3">
                  <a:lumMod val="50000"/>
                </a:schemeClr>
              </a:solidFill>
            </a:endParaRPr>
          </a:p>
        </p:txBody>
      </p:sp>
      <p:sp>
        <p:nvSpPr>
          <p:cNvPr id="9" name="矢印: 左右 8">
            <a:extLst>
              <a:ext uri="{FF2B5EF4-FFF2-40B4-BE49-F238E27FC236}">
                <a16:creationId xmlns:a16="http://schemas.microsoft.com/office/drawing/2014/main" id="{9614C893-3493-4C50-AEED-FCAA39579E49}"/>
              </a:ext>
            </a:extLst>
          </p:cNvPr>
          <p:cNvSpPr/>
          <p:nvPr/>
        </p:nvSpPr>
        <p:spPr>
          <a:xfrm>
            <a:off x="1415480" y="3330924"/>
            <a:ext cx="8424936" cy="681934"/>
          </a:xfrm>
          <a:prstGeom prst="leftRightArrow">
            <a:avLst>
              <a:gd name="adj1" fmla="val 50000"/>
              <a:gd name="adj2" fmla="val 428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会期（１月～１２月）</a:t>
            </a:r>
          </a:p>
        </p:txBody>
      </p:sp>
      <p:sp>
        <p:nvSpPr>
          <p:cNvPr id="10" name="テキスト ボックス 9">
            <a:extLst>
              <a:ext uri="{FF2B5EF4-FFF2-40B4-BE49-F238E27FC236}">
                <a16:creationId xmlns:a16="http://schemas.microsoft.com/office/drawing/2014/main" id="{FF4D79C8-BF5B-4A7F-A48B-60B0D65A5950}"/>
              </a:ext>
            </a:extLst>
          </p:cNvPr>
          <p:cNvSpPr txBox="1"/>
          <p:nvPr/>
        </p:nvSpPr>
        <p:spPr>
          <a:xfrm>
            <a:off x="696926" y="2894246"/>
            <a:ext cx="10294092" cy="523220"/>
          </a:xfrm>
          <a:prstGeom prst="rect">
            <a:avLst/>
          </a:prstGeom>
          <a:noFill/>
        </p:spPr>
        <p:txBody>
          <a:bodyPr wrap="square">
            <a:spAutoFit/>
          </a:bodyPr>
          <a:lstStyle/>
          <a:p>
            <a:r>
              <a:rPr lang="ja-JP" altLang="en-US" sz="28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◎蔵王町議会の１年間の流れ（通年議会の仕組み）</a:t>
            </a:r>
            <a:endParaRPr lang="ja-JP" altLang="en-US" sz="2800" dirty="0"/>
          </a:p>
        </p:txBody>
      </p:sp>
      <p:sp>
        <p:nvSpPr>
          <p:cNvPr id="11" name="四角形: 角を丸くする 10">
            <a:extLst>
              <a:ext uri="{FF2B5EF4-FFF2-40B4-BE49-F238E27FC236}">
                <a16:creationId xmlns:a16="http://schemas.microsoft.com/office/drawing/2014/main" id="{C7199541-DB9A-4202-A0D5-496818C7235C}"/>
              </a:ext>
            </a:extLst>
          </p:cNvPr>
          <p:cNvSpPr/>
          <p:nvPr/>
        </p:nvSpPr>
        <p:spPr>
          <a:xfrm>
            <a:off x="1975612" y="3967948"/>
            <a:ext cx="432048" cy="1343460"/>
          </a:xfrm>
          <a:prstGeom prst="roundRect">
            <a:avLst/>
          </a:prstGeom>
          <a:solidFill>
            <a:schemeClr val="accent4">
              <a:lumMod val="20000"/>
              <a:lumOff val="80000"/>
            </a:schemeClr>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solidFill>
                  <a:schemeClr val="tx1"/>
                </a:solidFill>
              </a:rPr>
              <a:t>１月定例会</a:t>
            </a:r>
          </a:p>
        </p:txBody>
      </p:sp>
      <p:sp>
        <p:nvSpPr>
          <p:cNvPr id="12" name="四角形: 角を丸くする 11">
            <a:extLst>
              <a:ext uri="{FF2B5EF4-FFF2-40B4-BE49-F238E27FC236}">
                <a16:creationId xmlns:a16="http://schemas.microsoft.com/office/drawing/2014/main" id="{E0CAF91A-0023-4DE8-9C71-32B005C2E1B3}"/>
              </a:ext>
            </a:extLst>
          </p:cNvPr>
          <p:cNvSpPr/>
          <p:nvPr/>
        </p:nvSpPr>
        <p:spPr>
          <a:xfrm>
            <a:off x="3522199" y="3997010"/>
            <a:ext cx="432048" cy="1080120"/>
          </a:xfrm>
          <a:prstGeom prst="roundRect">
            <a:avLst/>
          </a:prstGeom>
          <a:solidFill>
            <a:schemeClr val="accent4">
              <a:lumMod val="20000"/>
              <a:lumOff val="80000"/>
            </a:schemeClr>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solidFill>
                  <a:schemeClr val="tx1"/>
                </a:solidFill>
              </a:rPr>
              <a:t>３月会議</a:t>
            </a:r>
          </a:p>
        </p:txBody>
      </p:sp>
      <p:sp>
        <p:nvSpPr>
          <p:cNvPr id="13" name="四角形: 角を丸くする 12">
            <a:extLst>
              <a:ext uri="{FF2B5EF4-FFF2-40B4-BE49-F238E27FC236}">
                <a16:creationId xmlns:a16="http://schemas.microsoft.com/office/drawing/2014/main" id="{179E6BC6-0D3C-498B-89F8-F94F2AF6719C}"/>
              </a:ext>
            </a:extLst>
          </p:cNvPr>
          <p:cNvSpPr/>
          <p:nvPr/>
        </p:nvSpPr>
        <p:spPr>
          <a:xfrm>
            <a:off x="5119037" y="4017520"/>
            <a:ext cx="432048" cy="1080120"/>
          </a:xfrm>
          <a:prstGeom prst="roundRect">
            <a:avLst/>
          </a:prstGeom>
          <a:solidFill>
            <a:schemeClr val="accent4">
              <a:lumMod val="20000"/>
              <a:lumOff val="80000"/>
            </a:schemeClr>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solidFill>
                  <a:schemeClr val="tx1"/>
                </a:solidFill>
              </a:rPr>
              <a:t>６月会議</a:t>
            </a:r>
          </a:p>
        </p:txBody>
      </p:sp>
      <p:sp>
        <p:nvSpPr>
          <p:cNvPr id="14" name="四角形: 角を丸くする 13">
            <a:extLst>
              <a:ext uri="{FF2B5EF4-FFF2-40B4-BE49-F238E27FC236}">
                <a16:creationId xmlns:a16="http://schemas.microsoft.com/office/drawing/2014/main" id="{A8D88711-F3FF-49AE-82D2-AB64B3F5C9F0}"/>
              </a:ext>
            </a:extLst>
          </p:cNvPr>
          <p:cNvSpPr/>
          <p:nvPr/>
        </p:nvSpPr>
        <p:spPr>
          <a:xfrm>
            <a:off x="6812673" y="3980875"/>
            <a:ext cx="432048" cy="1080120"/>
          </a:xfrm>
          <a:prstGeom prst="roundRect">
            <a:avLst/>
          </a:prstGeom>
          <a:solidFill>
            <a:schemeClr val="accent4">
              <a:lumMod val="20000"/>
              <a:lumOff val="80000"/>
            </a:schemeClr>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solidFill>
                  <a:schemeClr val="tx1"/>
                </a:solidFill>
              </a:rPr>
              <a:t>９月会議</a:t>
            </a:r>
          </a:p>
        </p:txBody>
      </p:sp>
      <p:sp>
        <p:nvSpPr>
          <p:cNvPr id="15" name="四角形: 角を丸くする 14">
            <a:extLst>
              <a:ext uri="{FF2B5EF4-FFF2-40B4-BE49-F238E27FC236}">
                <a16:creationId xmlns:a16="http://schemas.microsoft.com/office/drawing/2014/main" id="{668A530B-9526-42FE-B6A0-5D95D537F805}"/>
              </a:ext>
            </a:extLst>
          </p:cNvPr>
          <p:cNvSpPr/>
          <p:nvPr/>
        </p:nvSpPr>
        <p:spPr>
          <a:xfrm>
            <a:off x="8767812" y="3961398"/>
            <a:ext cx="432048" cy="1080120"/>
          </a:xfrm>
          <a:prstGeom prst="roundRect">
            <a:avLst/>
          </a:prstGeom>
          <a:solidFill>
            <a:schemeClr val="accent4">
              <a:lumMod val="20000"/>
              <a:lumOff val="80000"/>
            </a:schemeClr>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dirty="0">
                <a:solidFill>
                  <a:schemeClr val="tx1"/>
                </a:solidFill>
              </a:rPr>
              <a:t>12</a:t>
            </a:r>
            <a:r>
              <a:rPr kumimoji="1" lang="ja-JP" altLang="en-US" dirty="0">
                <a:solidFill>
                  <a:schemeClr val="tx1"/>
                </a:solidFill>
              </a:rPr>
              <a:t>月会議</a:t>
            </a:r>
          </a:p>
        </p:txBody>
      </p:sp>
      <p:sp>
        <p:nvSpPr>
          <p:cNvPr id="16" name="四角形: 角を丸くする 15">
            <a:extLst>
              <a:ext uri="{FF2B5EF4-FFF2-40B4-BE49-F238E27FC236}">
                <a16:creationId xmlns:a16="http://schemas.microsoft.com/office/drawing/2014/main" id="{FCE2E442-564E-4D7B-94B9-3671E68DB641}"/>
              </a:ext>
            </a:extLst>
          </p:cNvPr>
          <p:cNvSpPr/>
          <p:nvPr/>
        </p:nvSpPr>
        <p:spPr>
          <a:xfrm>
            <a:off x="7800968" y="3978881"/>
            <a:ext cx="432048" cy="1080120"/>
          </a:xfrm>
          <a:prstGeom prst="roundRect">
            <a:avLst/>
          </a:prstGeom>
          <a:solidFill>
            <a:schemeClr val="accent4">
              <a:lumMod val="20000"/>
              <a:lumOff val="80000"/>
            </a:schemeClr>
          </a:solid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solidFill>
                  <a:schemeClr val="tx1"/>
                </a:solidFill>
              </a:rPr>
              <a:t>〇月会議</a:t>
            </a:r>
          </a:p>
        </p:txBody>
      </p:sp>
      <p:sp>
        <p:nvSpPr>
          <p:cNvPr id="17" name="四角形: 角を丸くする 16">
            <a:extLst>
              <a:ext uri="{FF2B5EF4-FFF2-40B4-BE49-F238E27FC236}">
                <a16:creationId xmlns:a16="http://schemas.microsoft.com/office/drawing/2014/main" id="{E69499F3-536B-4006-BE4C-F285B646B049}"/>
              </a:ext>
            </a:extLst>
          </p:cNvPr>
          <p:cNvSpPr/>
          <p:nvPr/>
        </p:nvSpPr>
        <p:spPr>
          <a:xfrm>
            <a:off x="3541962" y="5112183"/>
            <a:ext cx="432048" cy="844256"/>
          </a:xfrm>
          <a:prstGeom prst="roundRect">
            <a:avLst/>
          </a:prstGeom>
          <a:solidFill>
            <a:schemeClr val="accent4">
              <a:lumMod val="40000"/>
              <a:lumOff val="60000"/>
            </a:schemeClr>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solidFill>
                  <a:schemeClr val="tx1"/>
                </a:solidFill>
              </a:rPr>
              <a:t>本会議</a:t>
            </a:r>
          </a:p>
        </p:txBody>
      </p:sp>
      <p:sp>
        <p:nvSpPr>
          <p:cNvPr id="18" name="四角形: 角を丸くする 17">
            <a:extLst>
              <a:ext uri="{FF2B5EF4-FFF2-40B4-BE49-F238E27FC236}">
                <a16:creationId xmlns:a16="http://schemas.microsoft.com/office/drawing/2014/main" id="{E4EDC2DA-BA46-4930-AEA8-D5DE6A62634F}"/>
              </a:ext>
            </a:extLst>
          </p:cNvPr>
          <p:cNvSpPr/>
          <p:nvPr/>
        </p:nvSpPr>
        <p:spPr>
          <a:xfrm>
            <a:off x="5108313" y="5118753"/>
            <a:ext cx="432048" cy="836073"/>
          </a:xfrm>
          <a:prstGeom prst="roundRect">
            <a:avLst/>
          </a:prstGeom>
          <a:solidFill>
            <a:schemeClr val="accent4">
              <a:lumMod val="40000"/>
              <a:lumOff val="60000"/>
            </a:schemeClr>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solidFill>
                  <a:schemeClr val="tx1"/>
                </a:solidFill>
              </a:rPr>
              <a:t>本会議</a:t>
            </a:r>
          </a:p>
        </p:txBody>
      </p:sp>
      <p:sp>
        <p:nvSpPr>
          <p:cNvPr id="19" name="四角形: 角を丸くする 18">
            <a:extLst>
              <a:ext uri="{FF2B5EF4-FFF2-40B4-BE49-F238E27FC236}">
                <a16:creationId xmlns:a16="http://schemas.microsoft.com/office/drawing/2014/main" id="{C0724EAE-9C66-4FD4-9292-FE750FFB9214}"/>
              </a:ext>
            </a:extLst>
          </p:cNvPr>
          <p:cNvSpPr/>
          <p:nvPr/>
        </p:nvSpPr>
        <p:spPr>
          <a:xfrm>
            <a:off x="6822371" y="5077130"/>
            <a:ext cx="432048" cy="844256"/>
          </a:xfrm>
          <a:prstGeom prst="roundRect">
            <a:avLst/>
          </a:prstGeom>
          <a:solidFill>
            <a:schemeClr val="accent4">
              <a:lumMod val="40000"/>
              <a:lumOff val="60000"/>
            </a:schemeClr>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solidFill>
                  <a:schemeClr val="tx1"/>
                </a:solidFill>
              </a:rPr>
              <a:t>本会議</a:t>
            </a:r>
          </a:p>
        </p:txBody>
      </p:sp>
      <p:sp>
        <p:nvSpPr>
          <p:cNvPr id="20" name="四角形: 角を丸くする 19">
            <a:extLst>
              <a:ext uri="{FF2B5EF4-FFF2-40B4-BE49-F238E27FC236}">
                <a16:creationId xmlns:a16="http://schemas.microsoft.com/office/drawing/2014/main" id="{EA97CA01-EC91-41DE-AE78-30832D518015}"/>
              </a:ext>
            </a:extLst>
          </p:cNvPr>
          <p:cNvSpPr/>
          <p:nvPr/>
        </p:nvSpPr>
        <p:spPr>
          <a:xfrm>
            <a:off x="8781140" y="5047768"/>
            <a:ext cx="432048" cy="844256"/>
          </a:xfrm>
          <a:prstGeom prst="roundRect">
            <a:avLst/>
          </a:prstGeom>
          <a:solidFill>
            <a:schemeClr val="accent4">
              <a:lumMod val="40000"/>
              <a:lumOff val="60000"/>
            </a:schemeClr>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solidFill>
                  <a:schemeClr val="tx1"/>
                </a:solidFill>
              </a:rPr>
              <a:t>本会議</a:t>
            </a:r>
          </a:p>
        </p:txBody>
      </p:sp>
      <p:sp>
        <p:nvSpPr>
          <p:cNvPr id="26" name="吹き出し: 四角形 25">
            <a:extLst>
              <a:ext uri="{FF2B5EF4-FFF2-40B4-BE49-F238E27FC236}">
                <a16:creationId xmlns:a16="http://schemas.microsoft.com/office/drawing/2014/main" id="{BD9C0B69-1139-450D-A76E-927488C24F96}"/>
              </a:ext>
            </a:extLst>
          </p:cNvPr>
          <p:cNvSpPr/>
          <p:nvPr/>
        </p:nvSpPr>
        <p:spPr>
          <a:xfrm>
            <a:off x="173649" y="3495017"/>
            <a:ext cx="1117665" cy="1541173"/>
          </a:xfrm>
          <a:prstGeom prst="wedgeRectCallout">
            <a:avLst>
              <a:gd name="adj1" fmla="val 92362"/>
              <a:gd name="adj2" fmla="val -3372"/>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dirty="0">
                <a:solidFill>
                  <a:schemeClr val="accent1"/>
                </a:solidFill>
              </a:rPr>
              <a:t>町長の招集により、最初に開く会議。（定例会）</a:t>
            </a:r>
          </a:p>
        </p:txBody>
      </p:sp>
      <p:sp>
        <p:nvSpPr>
          <p:cNvPr id="27" name="四角形: 角を丸くする 26">
            <a:extLst>
              <a:ext uri="{FF2B5EF4-FFF2-40B4-BE49-F238E27FC236}">
                <a16:creationId xmlns:a16="http://schemas.microsoft.com/office/drawing/2014/main" id="{5C483EE9-A65F-BFB0-6260-E6E742E818A8}"/>
              </a:ext>
            </a:extLst>
          </p:cNvPr>
          <p:cNvSpPr/>
          <p:nvPr/>
        </p:nvSpPr>
        <p:spPr>
          <a:xfrm>
            <a:off x="1975611" y="5311408"/>
            <a:ext cx="432048" cy="844256"/>
          </a:xfrm>
          <a:prstGeom prst="roundRect">
            <a:avLst/>
          </a:prstGeom>
          <a:solidFill>
            <a:schemeClr val="accent4">
              <a:lumMod val="40000"/>
              <a:lumOff val="60000"/>
            </a:schemeClr>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solidFill>
                  <a:schemeClr val="tx1"/>
                </a:solidFill>
              </a:rPr>
              <a:t>本会議</a:t>
            </a:r>
          </a:p>
        </p:txBody>
      </p:sp>
      <p:sp>
        <p:nvSpPr>
          <p:cNvPr id="28" name="四角形: 角を丸くする 27">
            <a:extLst>
              <a:ext uri="{FF2B5EF4-FFF2-40B4-BE49-F238E27FC236}">
                <a16:creationId xmlns:a16="http://schemas.microsoft.com/office/drawing/2014/main" id="{77BB198F-9CC0-CD15-F55A-E5F2724E3400}"/>
              </a:ext>
            </a:extLst>
          </p:cNvPr>
          <p:cNvSpPr/>
          <p:nvPr/>
        </p:nvSpPr>
        <p:spPr>
          <a:xfrm>
            <a:off x="2596275" y="3991873"/>
            <a:ext cx="432048" cy="1080120"/>
          </a:xfrm>
          <a:prstGeom prst="roundRect">
            <a:avLst/>
          </a:prstGeom>
          <a:solidFill>
            <a:schemeClr val="accent4">
              <a:lumMod val="20000"/>
              <a:lumOff val="80000"/>
            </a:schemeClr>
          </a:solid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solidFill>
                  <a:schemeClr val="tx1"/>
                </a:solidFill>
              </a:rPr>
              <a:t>〇月会議</a:t>
            </a:r>
          </a:p>
        </p:txBody>
      </p:sp>
      <p:sp>
        <p:nvSpPr>
          <p:cNvPr id="29" name="四角形: 角を丸くする 28">
            <a:extLst>
              <a:ext uri="{FF2B5EF4-FFF2-40B4-BE49-F238E27FC236}">
                <a16:creationId xmlns:a16="http://schemas.microsoft.com/office/drawing/2014/main" id="{7DE8F990-6745-E523-2221-4CC51EA4B430}"/>
              </a:ext>
            </a:extLst>
          </p:cNvPr>
          <p:cNvSpPr/>
          <p:nvPr/>
        </p:nvSpPr>
        <p:spPr>
          <a:xfrm>
            <a:off x="4273859" y="4002348"/>
            <a:ext cx="432048" cy="1080120"/>
          </a:xfrm>
          <a:prstGeom prst="roundRect">
            <a:avLst>
              <a:gd name="adj" fmla="val 16667"/>
            </a:avLst>
          </a:prstGeom>
          <a:solidFill>
            <a:schemeClr val="accent4">
              <a:lumMod val="20000"/>
              <a:lumOff val="80000"/>
            </a:schemeClr>
          </a:solid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solidFill>
                  <a:schemeClr val="tx1"/>
                </a:solidFill>
              </a:rPr>
              <a:t>〇月会議</a:t>
            </a:r>
          </a:p>
        </p:txBody>
      </p:sp>
      <p:sp>
        <p:nvSpPr>
          <p:cNvPr id="30" name="四角形: 角を丸くする 29">
            <a:extLst>
              <a:ext uri="{FF2B5EF4-FFF2-40B4-BE49-F238E27FC236}">
                <a16:creationId xmlns:a16="http://schemas.microsoft.com/office/drawing/2014/main" id="{C89BBCE1-8260-3054-EEB1-02EE4E89E39A}"/>
              </a:ext>
            </a:extLst>
          </p:cNvPr>
          <p:cNvSpPr/>
          <p:nvPr/>
        </p:nvSpPr>
        <p:spPr>
          <a:xfrm>
            <a:off x="5930224" y="3981146"/>
            <a:ext cx="432048" cy="1080120"/>
          </a:xfrm>
          <a:prstGeom prst="roundRect">
            <a:avLst/>
          </a:prstGeom>
          <a:solidFill>
            <a:schemeClr val="accent4">
              <a:lumMod val="20000"/>
              <a:lumOff val="80000"/>
            </a:schemeClr>
          </a:solid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solidFill>
                  <a:schemeClr val="tx1"/>
                </a:solidFill>
              </a:rPr>
              <a:t>〇月会議</a:t>
            </a:r>
          </a:p>
        </p:txBody>
      </p:sp>
      <p:sp>
        <p:nvSpPr>
          <p:cNvPr id="31" name="吹き出し: 四角形 30">
            <a:extLst>
              <a:ext uri="{FF2B5EF4-FFF2-40B4-BE49-F238E27FC236}">
                <a16:creationId xmlns:a16="http://schemas.microsoft.com/office/drawing/2014/main" id="{8BE03787-9F85-F0C2-2C67-3DC02A743F5C}"/>
              </a:ext>
            </a:extLst>
          </p:cNvPr>
          <p:cNvSpPr/>
          <p:nvPr/>
        </p:nvSpPr>
        <p:spPr>
          <a:xfrm>
            <a:off x="3537623" y="6015858"/>
            <a:ext cx="5396696" cy="681934"/>
          </a:xfrm>
          <a:prstGeom prst="wedgeRectCallout">
            <a:avLst>
              <a:gd name="adj1" fmla="val 62423"/>
              <a:gd name="adj2" fmla="val -39541"/>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kumimoji="1" lang="en-US" altLang="ja-JP" sz="2000" b="1" dirty="0">
                <a:solidFill>
                  <a:srgbClr val="FF0000"/>
                </a:solidFill>
              </a:rPr>
              <a:t>※ </a:t>
            </a:r>
            <a:r>
              <a:rPr kumimoji="1" lang="ja-JP" altLang="en-US" sz="2000" b="1" dirty="0">
                <a:solidFill>
                  <a:srgbClr val="FF0000"/>
                </a:solidFill>
              </a:rPr>
              <a:t>〇月会議は必要な時に開かれる本会議</a:t>
            </a:r>
            <a:endParaRPr kumimoji="1" lang="en-US" altLang="ja-JP" sz="2000" b="1" dirty="0">
              <a:solidFill>
                <a:srgbClr val="FF0000"/>
              </a:solidFill>
            </a:endParaRPr>
          </a:p>
          <a:p>
            <a:r>
              <a:rPr kumimoji="1" lang="en-US" altLang="ja-JP" sz="2000" b="1" dirty="0">
                <a:solidFill>
                  <a:srgbClr val="FF0000"/>
                </a:solidFill>
              </a:rPr>
              <a:t>     (</a:t>
            </a:r>
            <a:r>
              <a:rPr kumimoji="1" lang="ja-JP" altLang="en-US" sz="2000" b="1" dirty="0">
                <a:solidFill>
                  <a:srgbClr val="FF0000"/>
                </a:solidFill>
              </a:rPr>
              <a:t>１年を通じいつでも開会できます。</a:t>
            </a:r>
            <a:r>
              <a:rPr kumimoji="1" lang="en-US" altLang="ja-JP" sz="2000" b="1" dirty="0">
                <a:solidFill>
                  <a:srgbClr val="FF0000"/>
                </a:solidFill>
              </a:rPr>
              <a:t>)</a:t>
            </a:r>
            <a:endParaRPr kumimoji="1" lang="ja-JP" altLang="en-US" sz="2000" b="1" dirty="0">
              <a:solidFill>
                <a:srgbClr val="FF0000"/>
              </a:solidFill>
            </a:endParaRPr>
          </a:p>
        </p:txBody>
      </p:sp>
      <p:sp>
        <p:nvSpPr>
          <p:cNvPr id="32" name="四角形: 角を丸くする 31">
            <a:extLst>
              <a:ext uri="{FF2B5EF4-FFF2-40B4-BE49-F238E27FC236}">
                <a16:creationId xmlns:a16="http://schemas.microsoft.com/office/drawing/2014/main" id="{5F8A2BCE-6A40-374B-10B1-06AF4E8E1C86}"/>
              </a:ext>
            </a:extLst>
          </p:cNvPr>
          <p:cNvSpPr/>
          <p:nvPr/>
        </p:nvSpPr>
        <p:spPr>
          <a:xfrm>
            <a:off x="2615588" y="5082442"/>
            <a:ext cx="362941" cy="821664"/>
          </a:xfrm>
          <a:prstGeom prst="roundRect">
            <a:avLst/>
          </a:prstGeom>
          <a:solidFill>
            <a:schemeClr val="accent4">
              <a:lumMod val="40000"/>
              <a:lumOff val="60000"/>
            </a:schemeClr>
          </a:solid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solidFill>
                  <a:schemeClr val="tx1"/>
                </a:solidFill>
              </a:rPr>
              <a:t>本会議</a:t>
            </a:r>
          </a:p>
        </p:txBody>
      </p:sp>
      <p:sp>
        <p:nvSpPr>
          <p:cNvPr id="33" name="四角形: 角を丸くする 32">
            <a:extLst>
              <a:ext uri="{FF2B5EF4-FFF2-40B4-BE49-F238E27FC236}">
                <a16:creationId xmlns:a16="http://schemas.microsoft.com/office/drawing/2014/main" id="{9C32DD4F-6F63-469D-F159-8A9E153F4FF1}"/>
              </a:ext>
            </a:extLst>
          </p:cNvPr>
          <p:cNvSpPr/>
          <p:nvPr/>
        </p:nvSpPr>
        <p:spPr>
          <a:xfrm>
            <a:off x="4318922" y="5134775"/>
            <a:ext cx="362941" cy="821664"/>
          </a:xfrm>
          <a:prstGeom prst="roundRect">
            <a:avLst/>
          </a:prstGeom>
          <a:solidFill>
            <a:schemeClr val="accent4">
              <a:lumMod val="40000"/>
              <a:lumOff val="60000"/>
            </a:schemeClr>
          </a:solid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solidFill>
                  <a:schemeClr val="tx1"/>
                </a:solidFill>
              </a:rPr>
              <a:t>本会議</a:t>
            </a:r>
          </a:p>
        </p:txBody>
      </p:sp>
      <p:sp>
        <p:nvSpPr>
          <p:cNvPr id="34" name="四角形: 角を丸くする 33">
            <a:extLst>
              <a:ext uri="{FF2B5EF4-FFF2-40B4-BE49-F238E27FC236}">
                <a16:creationId xmlns:a16="http://schemas.microsoft.com/office/drawing/2014/main" id="{C88464C7-182B-AAE6-91DD-22A0DE460390}"/>
              </a:ext>
            </a:extLst>
          </p:cNvPr>
          <p:cNvSpPr/>
          <p:nvPr/>
        </p:nvSpPr>
        <p:spPr>
          <a:xfrm>
            <a:off x="5978043" y="5091380"/>
            <a:ext cx="362941" cy="821664"/>
          </a:xfrm>
          <a:prstGeom prst="roundRect">
            <a:avLst/>
          </a:prstGeom>
          <a:solidFill>
            <a:schemeClr val="accent4">
              <a:lumMod val="40000"/>
              <a:lumOff val="60000"/>
            </a:schemeClr>
          </a:solid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solidFill>
                  <a:schemeClr val="tx1"/>
                </a:solidFill>
              </a:rPr>
              <a:t>本会議</a:t>
            </a:r>
          </a:p>
        </p:txBody>
      </p:sp>
      <p:sp>
        <p:nvSpPr>
          <p:cNvPr id="35" name="四角形: 角を丸くする 34">
            <a:extLst>
              <a:ext uri="{FF2B5EF4-FFF2-40B4-BE49-F238E27FC236}">
                <a16:creationId xmlns:a16="http://schemas.microsoft.com/office/drawing/2014/main" id="{F5672E2A-57D0-5F45-BEA8-0ED33B079D12}"/>
              </a:ext>
            </a:extLst>
          </p:cNvPr>
          <p:cNvSpPr/>
          <p:nvPr/>
        </p:nvSpPr>
        <p:spPr>
          <a:xfrm>
            <a:off x="7848561" y="5070360"/>
            <a:ext cx="362941" cy="821664"/>
          </a:xfrm>
          <a:prstGeom prst="roundRect">
            <a:avLst/>
          </a:prstGeom>
          <a:solidFill>
            <a:schemeClr val="accent4">
              <a:lumMod val="40000"/>
              <a:lumOff val="60000"/>
            </a:schemeClr>
          </a:solid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solidFill>
                  <a:schemeClr val="tx1"/>
                </a:solidFill>
              </a:rPr>
              <a:t>本会議</a:t>
            </a:r>
          </a:p>
        </p:txBody>
      </p:sp>
      <p:sp>
        <p:nvSpPr>
          <p:cNvPr id="36" name="吹き出し: 四角形 35">
            <a:extLst>
              <a:ext uri="{FF2B5EF4-FFF2-40B4-BE49-F238E27FC236}">
                <a16:creationId xmlns:a16="http://schemas.microsoft.com/office/drawing/2014/main" id="{8AA3AADC-0BFE-F8C0-FC12-9F3B004B8106}"/>
              </a:ext>
            </a:extLst>
          </p:cNvPr>
          <p:cNvSpPr/>
          <p:nvPr/>
        </p:nvSpPr>
        <p:spPr>
          <a:xfrm>
            <a:off x="9827369" y="2674901"/>
            <a:ext cx="2029272" cy="2241710"/>
          </a:xfrm>
          <a:prstGeom prst="wedgeRectCallout">
            <a:avLst>
              <a:gd name="adj1" fmla="val -48193"/>
              <a:gd name="adj2" fmla="val 24319"/>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kumimoji="1" lang="ja-JP" altLang="en-US" sz="2000" dirty="0">
                <a:solidFill>
                  <a:schemeClr val="accent3">
                    <a:lumMod val="50000"/>
                  </a:schemeClr>
                </a:solidFill>
              </a:rPr>
              <a:t>蔵王町議会は平成</a:t>
            </a:r>
            <a:r>
              <a:rPr kumimoji="1" lang="en-US" altLang="ja-JP" sz="2000" dirty="0">
                <a:solidFill>
                  <a:schemeClr val="accent3">
                    <a:lumMod val="50000"/>
                  </a:schemeClr>
                </a:solidFill>
              </a:rPr>
              <a:t>21</a:t>
            </a:r>
            <a:r>
              <a:rPr kumimoji="1" lang="ja-JP" altLang="en-US" sz="2000" dirty="0">
                <a:solidFill>
                  <a:schemeClr val="accent3">
                    <a:lumMod val="50000"/>
                  </a:schemeClr>
                </a:solidFill>
              </a:rPr>
              <a:t>年</a:t>
            </a:r>
            <a:r>
              <a:rPr kumimoji="1" lang="en-US" altLang="ja-JP" sz="2000" dirty="0">
                <a:solidFill>
                  <a:schemeClr val="accent3">
                    <a:lumMod val="50000"/>
                  </a:schemeClr>
                </a:solidFill>
              </a:rPr>
              <a:t>1</a:t>
            </a:r>
            <a:r>
              <a:rPr kumimoji="1" lang="ja-JP" altLang="en-US" sz="2000" dirty="0">
                <a:solidFill>
                  <a:schemeClr val="accent3">
                    <a:lumMod val="50000"/>
                  </a:schemeClr>
                </a:solidFill>
              </a:rPr>
              <a:t>月</a:t>
            </a:r>
            <a:r>
              <a:rPr kumimoji="1" lang="en-US" altLang="ja-JP" sz="2000" dirty="0">
                <a:solidFill>
                  <a:schemeClr val="accent3">
                    <a:lumMod val="50000"/>
                  </a:schemeClr>
                </a:solidFill>
              </a:rPr>
              <a:t>5</a:t>
            </a:r>
            <a:r>
              <a:rPr kumimoji="1" lang="ja-JP" altLang="en-US" sz="2000" dirty="0">
                <a:solidFill>
                  <a:schemeClr val="accent3">
                    <a:lumMod val="50000"/>
                  </a:schemeClr>
                </a:solidFill>
              </a:rPr>
              <a:t>日から１年を通じていつでも活動できる</a:t>
            </a:r>
            <a:r>
              <a:rPr kumimoji="1" lang="ja-JP" altLang="en-US" sz="2000" b="1" dirty="0">
                <a:solidFill>
                  <a:srgbClr val="FF0000"/>
                </a:solidFill>
              </a:rPr>
              <a:t>「通年議会」</a:t>
            </a:r>
            <a:r>
              <a:rPr kumimoji="1" lang="ja-JP" altLang="en-US" sz="2000" dirty="0">
                <a:solidFill>
                  <a:schemeClr val="accent3">
                    <a:lumMod val="50000"/>
                  </a:schemeClr>
                </a:solidFill>
              </a:rPr>
              <a:t>を導入しています。</a:t>
            </a:r>
            <a:endParaRPr kumimoji="1" lang="en-US" altLang="ja-JP" sz="2000" dirty="0">
              <a:solidFill>
                <a:schemeClr val="accent3">
                  <a:lumMod val="50000"/>
                </a:schemeClr>
              </a:solidFill>
            </a:endParaRPr>
          </a:p>
        </p:txBody>
      </p:sp>
      <p:sp>
        <p:nvSpPr>
          <p:cNvPr id="37" name="矢印: 下 36">
            <a:extLst>
              <a:ext uri="{FF2B5EF4-FFF2-40B4-BE49-F238E27FC236}">
                <a16:creationId xmlns:a16="http://schemas.microsoft.com/office/drawing/2014/main" id="{6F3F08DA-E60C-5EFF-A930-2D4FA0B86DFF}"/>
              </a:ext>
            </a:extLst>
          </p:cNvPr>
          <p:cNvSpPr/>
          <p:nvPr/>
        </p:nvSpPr>
        <p:spPr>
          <a:xfrm>
            <a:off x="10560496" y="2392593"/>
            <a:ext cx="284346" cy="281487"/>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スライド番号プレースホルダー 20">
            <a:extLst>
              <a:ext uri="{FF2B5EF4-FFF2-40B4-BE49-F238E27FC236}">
                <a16:creationId xmlns:a16="http://schemas.microsoft.com/office/drawing/2014/main" id="{A0F4D3F5-4322-2208-7AFF-CA5B13C94588}"/>
              </a:ext>
            </a:extLst>
          </p:cNvPr>
          <p:cNvSpPr>
            <a:spLocks noGrp="1"/>
          </p:cNvSpPr>
          <p:nvPr>
            <p:ph type="sldNum" sz="quarter" idx="12"/>
          </p:nvPr>
        </p:nvSpPr>
        <p:spPr>
          <a:xfrm>
            <a:off x="11353800" y="6380044"/>
            <a:ext cx="838200" cy="365125"/>
          </a:xfrm>
        </p:spPr>
        <p:txBody>
          <a:bodyPr/>
          <a:lstStyle/>
          <a:p>
            <a:pPr rtl="0"/>
            <a:fld id="{289D71E3-7D81-4C24-B9D8-6B108755C64C}" type="slidenum">
              <a:rPr lang="en-US" altLang="ja-JP" sz="3600" b="1" smtClean="0">
                <a:highlight>
                  <a:srgbClr val="00FF00"/>
                </a:highlight>
              </a:rPr>
              <a:t>8</a:t>
            </a:fld>
            <a:endParaRPr lang="ja-JP" altLang="en-US" sz="3600" b="1" dirty="0">
              <a:highlight>
                <a:srgbClr val="00FF00"/>
              </a:highlight>
            </a:endParaRPr>
          </a:p>
        </p:txBody>
      </p:sp>
    </p:spTree>
    <p:extLst>
      <p:ext uri="{BB962C8B-B14F-4D97-AF65-F5344CB8AC3E}">
        <p14:creationId xmlns:p14="http://schemas.microsoft.com/office/powerpoint/2010/main" val="2323926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2" presetClass="entr" presetSubtype="4"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500" fill="hold"/>
                                        <p:tgtEl>
                                          <p:spTgt spid="36"/>
                                        </p:tgtEl>
                                        <p:attrNameLst>
                                          <p:attrName>ppt_x</p:attrName>
                                        </p:attrNameLst>
                                      </p:cBhvr>
                                      <p:tavLst>
                                        <p:tav tm="0">
                                          <p:val>
                                            <p:strVal val="#ppt_x"/>
                                          </p:val>
                                        </p:tav>
                                        <p:tav tm="100000">
                                          <p:val>
                                            <p:strVal val="#ppt_x"/>
                                          </p:val>
                                        </p:tav>
                                      </p:tavLst>
                                    </p:anim>
                                    <p:anim calcmode="lin" valueType="num">
                                      <p:cBhvr additive="base">
                                        <p:cTn id="3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500"/>
                                        <p:tgtEl>
                                          <p:spTgt spid="1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5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500"/>
                                        <p:tgtEl>
                                          <p:spTgt spid="1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500"/>
                                        <p:tgtEl>
                                          <p:spTgt spid="19"/>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500"/>
                                        <p:tgtEl>
                                          <p:spTgt spid="1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500"/>
                                        <p:tgtEl>
                                          <p:spTgt spid="2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fade">
                                      <p:cBhvr>
                                        <p:cTn id="92" dur="500"/>
                                        <p:tgtEl>
                                          <p:spTgt spid="16"/>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500"/>
                                        <p:tgtEl>
                                          <p:spTgt spid="2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500"/>
                                        <p:tgtEl>
                                          <p:spTgt spid="29"/>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500"/>
                                        <p:tgtEl>
                                          <p:spTgt spid="30"/>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500"/>
                                        <p:tgtEl>
                                          <p:spTgt spid="31"/>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500"/>
                                        <p:tgtEl>
                                          <p:spTgt spid="32"/>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3"/>
                                        </p:tgtEl>
                                        <p:attrNameLst>
                                          <p:attrName>style.visibility</p:attrName>
                                        </p:attrNameLst>
                                      </p:cBhvr>
                                      <p:to>
                                        <p:strVal val="visible"/>
                                      </p:to>
                                    </p:set>
                                    <p:animEffect transition="in" filter="fade">
                                      <p:cBhvr>
                                        <p:cTn id="112" dur="500"/>
                                        <p:tgtEl>
                                          <p:spTgt spid="33"/>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fade">
                                      <p:cBhvr>
                                        <p:cTn id="115" dur="500"/>
                                        <p:tgtEl>
                                          <p:spTgt spid="34"/>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35"/>
                                        </p:tgtEl>
                                        <p:attrNameLst>
                                          <p:attrName>style.visibility</p:attrName>
                                        </p:attrNameLst>
                                      </p:cBhvr>
                                      <p:to>
                                        <p:strVal val="visible"/>
                                      </p:to>
                                    </p:set>
                                    <p:animEffect transition="in" filter="fade">
                                      <p:cBhvr>
                                        <p:cTn id="11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テーブル が含まれている画像&#10;&#10;自動的に生成された説明">
            <a:extLst>
              <a:ext uri="{FF2B5EF4-FFF2-40B4-BE49-F238E27FC236}">
                <a16:creationId xmlns:a16="http://schemas.microsoft.com/office/drawing/2014/main" id="{49975F25-091F-4659-B125-AFE60B1B098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85" b="99949" l="0" r="98975">
                        <a14:foregroundMark x1="29838" y1="80748" x2="29176" y2="89299"/>
                        <a14:foregroundMark x1="29176" y1="89299" x2="30996" y2="94572"/>
                        <a14:foregroundMark x1="8998" y1="31029" x2="8369" y2="36047"/>
                        <a14:foregroundMark x1="8568" y1="31336" x2="8733" y2="22990"/>
                        <a14:foregroundMark x1="8733" y1="22990" x2="7377" y2="20328"/>
                        <a14:foregroundMark x1="14456" y1="16180" x2="19054" y2="10548"/>
                        <a14:foregroundMark x1="19054" y1="10548" x2="16209" y2="11470"/>
                        <a14:foregroundMark x1="19782" y1="6452" x2="10486" y2="8244"/>
                        <a14:foregroundMark x1="10486" y1="8244" x2="11247" y2="17512"/>
                        <a14:foregroundMark x1="11247" y1="17512" x2="20973" y2="18792"/>
                        <a14:foregroundMark x1="20973" y1="18792" x2="24677" y2="11060"/>
                        <a14:foregroundMark x1="24677" y1="11060" x2="23553" y2="6247"/>
                        <a14:foregroundMark x1="5954" y1="26831" x2="66" y2="28827"/>
                        <a14:foregroundMark x1="66" y1="28827" x2="66" y2="28827"/>
                        <a14:foregroundMark x1="8865" y1="27445" x2="14820" y2="28264"/>
                        <a14:foregroundMark x1="14820" y1="28264" x2="16077" y2="29032"/>
                        <a14:foregroundMark x1="7822" y1="39119" x2="8038" y2="44496"/>
                        <a14:foregroundMark x1="7575" y1="32975" x2="7797" y2="38505"/>
                        <a14:foregroundMark x1="9461" y1="38880" x2="9461" y2="44700"/>
                        <a14:foregroundMark x1="7708" y1="45622" x2="7972" y2="45725"/>
                        <a14:foregroundMark x1="8667" y1="44496" x2="9395" y2="45520"/>
                        <a14:foregroundMark x1="36123" y1="23144" x2="36917" y2="41987"/>
                        <a14:foregroundMark x1="36917" y1="41987" x2="39133" y2="29288"/>
                        <a14:foregroundMark x1="39133" y1="29288" x2="42243" y2="22734"/>
                        <a14:foregroundMark x1="42243" y1="22734" x2="42276" y2="20584"/>
                        <a14:foregroundMark x1="33907" y1="35177" x2="33907" y2="35177"/>
                        <a14:foregroundMark x1="41581" y1="20686" x2="41581" y2="20686"/>
                        <a14:foregroundMark x1="41647" y1="19713" x2="41647" y2="21096"/>
                        <a14:foregroundMark x1="38406" y1="22529" x2="37810" y2="25550"/>
                        <a14:foregroundMark x1="39166" y1="20225" x2="39233" y2="24014"/>
                        <a14:foregroundMark x1="40324" y1="20584" x2="40324" y2="20584"/>
                        <a14:foregroundMark x1="42011" y1="19611" x2="42011" y2="19611"/>
                        <a14:foregroundMark x1="42342" y1="19611" x2="42342" y2="19611"/>
                        <a14:foregroundMark x1="41879" y1="19201" x2="41879" y2="19201"/>
                        <a14:foregroundMark x1="41515" y1="19406" x2="41515" y2="19406"/>
                        <a14:foregroundMark x1="42474" y1="19304" x2="42474" y2="19304"/>
                        <a14:foregroundMark x1="43268" y1="10753" x2="49223" y2="14132"/>
                        <a14:foregroundMark x1="49223" y1="14132" x2="50976" y2="9677"/>
                        <a14:foregroundMark x1="45187" y1="23502" x2="45187" y2="23502"/>
                        <a14:foregroundMark x1="44889" y1="24219" x2="44889" y2="24219"/>
                        <a14:foregroundMark x1="65233" y1="26114" x2="70030" y2="20379"/>
                        <a14:foregroundMark x1="70030" y1="20379" x2="70625" y2="22222"/>
                        <a14:foregroundMark x1="64539" y1="21301" x2="64539" y2="21301"/>
                        <a14:foregroundMark x1="63678" y1="20225" x2="63678" y2="20225"/>
                        <a14:foregroundMark x1="63480" y1="20020" x2="63480" y2="20020"/>
                        <a14:foregroundMark x1="64075" y1="20020" x2="64075" y2="20020"/>
                        <a14:foregroundMark x1="64869" y1="20584" x2="64869" y2="20584"/>
                        <a14:foregroundMark x1="69401" y1="27752" x2="69401" y2="27752"/>
                        <a14:foregroundMark x1="70294" y1="28725" x2="70294" y2="28725"/>
                        <a14:foregroundMark x1="66490" y1="26728" x2="69732" y2="35228"/>
                        <a14:foregroundMark x1="69732" y1="35228" x2="69732" y2="43676"/>
                        <a14:foregroundMark x1="70890" y1="30159" x2="70890" y2="40809"/>
                        <a14:foregroundMark x1="73040" y1="35689" x2="73040" y2="35689"/>
                        <a14:foregroundMark x1="73536" y1="35791" x2="73536" y2="35791"/>
                        <a14:foregroundMark x1="71981" y1="13569" x2="81475" y2="11777"/>
                        <a14:foregroundMark x1="81475" y1="11777" x2="80483" y2="9370"/>
                        <a14:foregroundMark x1="9924" y1="1741" x2="9924" y2="1741"/>
                        <a14:foregroundMark x1="9527" y1="1536" x2="9527" y2="1536"/>
                        <a14:foregroundMark x1="34436" y1="35586" x2="34436" y2="35586"/>
                        <a14:foregroundMark x1="75157" y1="24629" x2="75157" y2="24629"/>
                        <a14:foregroundMark x1="75620" y1="23912" x2="75620" y2="23912"/>
                        <a14:foregroundMark x1="34502" y1="74347" x2="34502" y2="74347"/>
                        <a14:foregroundMark x1="34965" y1="74603" x2="34304" y2="74245"/>
                        <a14:foregroundMark x1="27688" y1="84946" x2="26331" y2="89964"/>
                        <a14:foregroundMark x1="26464" y1="90579" x2="26464" y2="90579"/>
                        <a14:foregroundMark x1="26133" y1="90886" x2="26133" y2="90886"/>
                        <a14:foregroundMark x1="26001" y1="89964" x2="26001" y2="89964"/>
                        <a14:foregroundMark x1="29507" y1="94726" x2="29507" y2="99437"/>
                        <a14:foregroundMark x1="30400" y1="95187" x2="30334" y2="99949"/>
                        <a14:foregroundMark x1="34304" y1="74603" x2="33973" y2="74910"/>
                        <a14:foregroundMark x1="33973" y1="74910" x2="34304" y2="74808"/>
                        <a14:foregroundMark x1="34502" y1="74398" x2="34502" y2="74398"/>
                        <a14:foregroundMark x1="34502" y1="74040" x2="34502" y2="74040"/>
                        <a14:foregroundMark x1="22957" y1="77419" x2="22957" y2="77419"/>
                        <a14:foregroundMark x1="24247" y1="78341" x2="24247" y2="78341"/>
                        <a14:foregroundMark x1="24049" y1="78341" x2="23288" y2="77931"/>
                        <a14:foregroundMark x1="59907" y1="80236" x2="53060" y2="82232"/>
                        <a14:foregroundMark x1="68343" y1="82949" x2="68343" y2="82949"/>
                        <a14:foregroundMark x1="68111" y1="82232" x2="68475" y2="82642"/>
                        <a14:foregroundMark x1="84453" y1="71531" x2="78961" y2="66667"/>
                        <a14:foregroundMark x1="78961" y1="66667" x2="85147" y2="60983"/>
                        <a14:foregroundMark x1="85147" y1="60983" x2="87033" y2="62878"/>
                        <a14:foregroundMark x1="94376" y1="74501" x2="94575" y2="74040"/>
                        <a14:foregroundMark x1="88786" y1="71787" x2="92756" y2="78955"/>
                        <a14:foregroundMark x1="92756" y1="78955" x2="95203" y2="95904"/>
                        <a14:foregroundMark x1="95203" y1="95904" x2="95203" y2="95904"/>
                        <a14:foregroundMark x1="98445" y1="70917" x2="98975" y2="70097"/>
                        <a14:foregroundMark x1="9725" y1="35433" x2="9692" y2="37225"/>
                        <a14:foregroundMark x1="9362" y1="35893" x2="9759" y2="36969"/>
                        <a14:foregroundMark x1="10288" y1="37686" x2="10288" y2="37686"/>
                        <a14:foregroundMark x1="10122" y1="36815" x2="10255" y2="37378"/>
                        <a14:foregroundMark x1="10255" y1="37737" x2="10354" y2="37942"/>
                        <a14:foregroundMark x1="10354" y1="37890" x2="10387" y2="38146"/>
                        <a14:foregroundMark x1="9527" y1="41116" x2="9527" y2="41987"/>
                        <a14:backgroundMark x1="40317" y1="21673" x2="40589" y2="20891"/>
                        <a14:backgroundMark x1="38968" y1="25550" x2="39506" y2="24003"/>
                        <a14:backgroundMark x1="12835" y1="22427" x2="12603" y2="22478"/>
                        <a14:backgroundMark x1="13364" y1="24731" x2="13364" y2="24731"/>
                        <a14:backgroundMark x1="14489" y1="24219" x2="13166" y2="24680"/>
                        <a14:backgroundMark x1="8501" y1="38505" x2="8501" y2="39119"/>
                        <a14:backgroundMark x1="9593" y1="40963" x2="9428" y2="44342"/>
                        <a14:backgroundMark x1="10487" y1="38116" x2="13033" y2="43728"/>
                        <a14:backgroundMark x1="13033" y1="43728" x2="13033" y2="43881"/>
                      </a14:backgroundRemoval>
                    </a14:imgEffect>
                  </a14:imgLayer>
                </a14:imgProps>
              </a:ext>
            </a:extLst>
          </a:blip>
          <a:srcRect l="61829" r="6803" b="50000"/>
          <a:stretch/>
        </p:blipFill>
        <p:spPr>
          <a:xfrm>
            <a:off x="7332648" y="2420888"/>
            <a:ext cx="3875920" cy="4235029"/>
          </a:xfrm>
          <a:prstGeom prst="rect">
            <a:avLst/>
          </a:prstGeom>
        </p:spPr>
      </p:pic>
      <p:pic>
        <p:nvPicPr>
          <p:cNvPr id="8" name="図 7" descr="テーブル が含まれている画像&#10;&#10;自動的に生成された説明">
            <a:extLst>
              <a:ext uri="{FF2B5EF4-FFF2-40B4-BE49-F238E27FC236}">
                <a16:creationId xmlns:a16="http://schemas.microsoft.com/office/drawing/2014/main" id="{10E4A847-674F-4122-BDF8-0D8510CCE9B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85" b="99949" l="0" r="98975">
                        <a14:foregroundMark x1="29838" y1="80748" x2="29176" y2="89299"/>
                        <a14:foregroundMark x1="29176" y1="89299" x2="30996" y2="94572"/>
                        <a14:foregroundMark x1="8998" y1="31029" x2="8369" y2="36047"/>
                        <a14:foregroundMark x1="8568" y1="31336" x2="8733" y2="22990"/>
                        <a14:foregroundMark x1="8733" y1="22990" x2="7377" y2="20328"/>
                        <a14:foregroundMark x1="14456" y1="16180" x2="19054" y2="10548"/>
                        <a14:foregroundMark x1="19054" y1="10548" x2="16209" y2="11470"/>
                        <a14:foregroundMark x1="19782" y1="6452" x2="10486" y2="8244"/>
                        <a14:foregroundMark x1="10486" y1="8244" x2="11247" y2="17512"/>
                        <a14:foregroundMark x1="11247" y1="17512" x2="20973" y2="18792"/>
                        <a14:foregroundMark x1="20973" y1="18792" x2="24677" y2="11060"/>
                        <a14:foregroundMark x1="24677" y1="11060" x2="23553" y2="6247"/>
                        <a14:foregroundMark x1="5954" y1="26831" x2="66" y2="28827"/>
                        <a14:foregroundMark x1="66" y1="28827" x2="66" y2="28827"/>
                        <a14:foregroundMark x1="8865" y1="27445" x2="14820" y2="28264"/>
                        <a14:foregroundMark x1="14820" y1="28264" x2="16077" y2="29032"/>
                        <a14:foregroundMark x1="7822" y1="39119" x2="8038" y2="44496"/>
                        <a14:foregroundMark x1="7575" y1="32975" x2="7797" y2="38505"/>
                        <a14:foregroundMark x1="9461" y1="38880" x2="9461" y2="44700"/>
                        <a14:foregroundMark x1="7708" y1="45622" x2="7972" y2="45725"/>
                        <a14:foregroundMark x1="8667" y1="44496" x2="9395" y2="45520"/>
                        <a14:foregroundMark x1="36123" y1="23144" x2="36917" y2="41987"/>
                        <a14:foregroundMark x1="36917" y1="41987" x2="39133" y2="29288"/>
                        <a14:foregroundMark x1="39133" y1="29288" x2="42243" y2="22734"/>
                        <a14:foregroundMark x1="42243" y1="22734" x2="42276" y2="20584"/>
                        <a14:foregroundMark x1="33907" y1="35177" x2="33907" y2="35177"/>
                        <a14:foregroundMark x1="41581" y1="20686" x2="41581" y2="20686"/>
                        <a14:foregroundMark x1="41647" y1="19713" x2="41647" y2="21096"/>
                        <a14:foregroundMark x1="38406" y1="22529" x2="37810" y2="25550"/>
                        <a14:foregroundMark x1="39166" y1="20225" x2="39233" y2="24014"/>
                        <a14:foregroundMark x1="40324" y1="20584" x2="40324" y2="20584"/>
                        <a14:foregroundMark x1="42011" y1="19611" x2="42011" y2="19611"/>
                        <a14:foregroundMark x1="42342" y1="19611" x2="42342" y2="19611"/>
                        <a14:foregroundMark x1="41879" y1="19201" x2="41879" y2="19201"/>
                        <a14:foregroundMark x1="41515" y1="19406" x2="41515" y2="19406"/>
                        <a14:foregroundMark x1="42474" y1="19304" x2="42474" y2="19304"/>
                        <a14:foregroundMark x1="43268" y1="10753" x2="49223" y2="14132"/>
                        <a14:foregroundMark x1="49223" y1="14132" x2="50976" y2="9677"/>
                        <a14:foregroundMark x1="45187" y1="23502" x2="45187" y2="23502"/>
                        <a14:foregroundMark x1="44889" y1="24219" x2="44889" y2="24219"/>
                        <a14:foregroundMark x1="65233" y1="26114" x2="70030" y2="20379"/>
                        <a14:foregroundMark x1="70030" y1="20379" x2="70625" y2="22222"/>
                        <a14:foregroundMark x1="64539" y1="21301" x2="64539" y2="21301"/>
                        <a14:foregroundMark x1="63678" y1="20225" x2="63678" y2="20225"/>
                        <a14:foregroundMark x1="63480" y1="20020" x2="63480" y2="20020"/>
                        <a14:foregroundMark x1="64075" y1="20020" x2="64075" y2="20020"/>
                        <a14:foregroundMark x1="64869" y1="20584" x2="64869" y2="20584"/>
                        <a14:foregroundMark x1="69401" y1="27752" x2="69401" y2="27752"/>
                        <a14:foregroundMark x1="70294" y1="28725" x2="70294" y2="28725"/>
                        <a14:foregroundMark x1="66490" y1="26728" x2="69732" y2="35228"/>
                        <a14:foregroundMark x1="69732" y1="35228" x2="69732" y2="43676"/>
                        <a14:foregroundMark x1="70890" y1="30159" x2="70890" y2="40809"/>
                        <a14:foregroundMark x1="73040" y1="35689" x2="73040" y2="35689"/>
                        <a14:foregroundMark x1="73536" y1="35791" x2="73536" y2="35791"/>
                        <a14:foregroundMark x1="71981" y1="13569" x2="81475" y2="11777"/>
                        <a14:foregroundMark x1="81475" y1="11777" x2="80483" y2="9370"/>
                        <a14:foregroundMark x1="9924" y1="1741" x2="9924" y2="1741"/>
                        <a14:foregroundMark x1="9527" y1="1536" x2="9527" y2="1536"/>
                        <a14:foregroundMark x1="34436" y1="35586" x2="34436" y2="35586"/>
                        <a14:foregroundMark x1="75157" y1="24629" x2="75157" y2="24629"/>
                        <a14:foregroundMark x1="75620" y1="23912" x2="75620" y2="23912"/>
                        <a14:foregroundMark x1="34502" y1="74347" x2="34502" y2="74347"/>
                        <a14:foregroundMark x1="34965" y1="74603" x2="34304" y2="74245"/>
                        <a14:foregroundMark x1="27688" y1="84946" x2="26331" y2="89964"/>
                        <a14:foregroundMark x1="26464" y1="90579" x2="26464" y2="90579"/>
                        <a14:foregroundMark x1="26133" y1="90886" x2="26133" y2="90886"/>
                        <a14:foregroundMark x1="26001" y1="89964" x2="26001" y2="89964"/>
                        <a14:foregroundMark x1="29507" y1="94726" x2="29507" y2="99437"/>
                        <a14:foregroundMark x1="30400" y1="95187" x2="30334" y2="99949"/>
                        <a14:foregroundMark x1="34304" y1="74603" x2="33973" y2="74910"/>
                        <a14:foregroundMark x1="33973" y1="74910" x2="34304" y2="74808"/>
                        <a14:foregroundMark x1="34502" y1="74398" x2="34502" y2="74398"/>
                        <a14:foregroundMark x1="34502" y1="74040" x2="34502" y2="74040"/>
                        <a14:foregroundMark x1="22957" y1="77419" x2="22957" y2="77419"/>
                        <a14:foregroundMark x1="24247" y1="78341" x2="24247" y2="78341"/>
                        <a14:foregroundMark x1="24049" y1="78341" x2="23288" y2="77931"/>
                        <a14:foregroundMark x1="59907" y1="80236" x2="53060" y2="82232"/>
                        <a14:foregroundMark x1="68343" y1="82949" x2="68343" y2="82949"/>
                        <a14:foregroundMark x1="68111" y1="82232" x2="68475" y2="82642"/>
                        <a14:foregroundMark x1="84453" y1="71531" x2="78961" y2="66667"/>
                        <a14:foregroundMark x1="78961" y1="66667" x2="85147" y2="60983"/>
                        <a14:foregroundMark x1="85147" y1="60983" x2="87033" y2="62878"/>
                        <a14:foregroundMark x1="94376" y1="74501" x2="94575" y2="74040"/>
                        <a14:foregroundMark x1="88786" y1="71787" x2="92756" y2="78955"/>
                        <a14:foregroundMark x1="92756" y1="78955" x2="95203" y2="95904"/>
                        <a14:foregroundMark x1="95203" y1="95904" x2="95203" y2="95904"/>
                        <a14:foregroundMark x1="98445" y1="70917" x2="98975" y2="70097"/>
                        <a14:foregroundMark x1="9725" y1="35433" x2="9692" y2="37225"/>
                        <a14:foregroundMark x1="9362" y1="35893" x2="9759" y2="36969"/>
                        <a14:foregroundMark x1="10288" y1="37686" x2="10288" y2="37686"/>
                        <a14:foregroundMark x1="10122" y1="36815" x2="10255" y2="37378"/>
                        <a14:foregroundMark x1="10255" y1="37737" x2="10354" y2="37942"/>
                        <a14:foregroundMark x1="10354" y1="37890" x2="10387" y2="38146"/>
                        <a14:foregroundMark x1="9527" y1="41116" x2="9527" y2="41987"/>
                        <a14:backgroundMark x1="40317" y1="21673" x2="40589" y2="20891"/>
                        <a14:backgroundMark x1="38968" y1="25550" x2="39506" y2="24003"/>
                        <a14:backgroundMark x1="12835" y1="22427" x2="12603" y2="22478"/>
                        <a14:backgroundMark x1="13364" y1="24731" x2="13364" y2="24731"/>
                        <a14:backgroundMark x1="14489" y1="24219" x2="13166" y2="24680"/>
                        <a14:backgroundMark x1="8501" y1="38505" x2="8501" y2="39119"/>
                        <a14:backgroundMark x1="9593" y1="40963" x2="9428" y2="44342"/>
                        <a14:backgroundMark x1="10487" y1="38116" x2="13033" y2="43728"/>
                        <a14:backgroundMark x1="13033" y1="43728" x2="13033" y2="43881"/>
                      </a14:backgroundRemoval>
                    </a14:imgEffect>
                  </a14:imgLayer>
                </a14:imgProps>
              </a:ext>
            </a:extLst>
          </a:blip>
          <a:srcRect l="8581" t="52419" r="63286"/>
          <a:stretch/>
        </p:blipFill>
        <p:spPr>
          <a:xfrm>
            <a:off x="-222996" y="2204865"/>
            <a:ext cx="3806529" cy="4159046"/>
          </a:xfrm>
          <a:prstGeom prst="rect">
            <a:avLst/>
          </a:prstGeom>
        </p:spPr>
      </p:pic>
      <p:pic>
        <p:nvPicPr>
          <p:cNvPr id="9" name="図 8" descr="テーブル が含まれている画像&#10;&#10;自動的に生成された説明">
            <a:extLst>
              <a:ext uri="{FF2B5EF4-FFF2-40B4-BE49-F238E27FC236}">
                <a16:creationId xmlns:a16="http://schemas.microsoft.com/office/drawing/2014/main" id="{16D86EDF-918C-465E-9E2C-B9DDBA0C1B1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85" b="99949" l="0" r="98975">
                        <a14:foregroundMark x1="29838" y1="80748" x2="29176" y2="89299"/>
                        <a14:foregroundMark x1="29176" y1="89299" x2="30996" y2="94572"/>
                        <a14:foregroundMark x1="8998" y1="31029" x2="8369" y2="36047"/>
                        <a14:foregroundMark x1="8568" y1="31336" x2="8733" y2="22990"/>
                        <a14:foregroundMark x1="8733" y1="22990" x2="7377" y2="20328"/>
                        <a14:foregroundMark x1="14456" y1="16180" x2="19054" y2="10548"/>
                        <a14:foregroundMark x1="19054" y1="10548" x2="16209" y2="11470"/>
                        <a14:foregroundMark x1="19782" y1="6452" x2="10486" y2="8244"/>
                        <a14:foregroundMark x1="10486" y1="8244" x2="11247" y2="17512"/>
                        <a14:foregroundMark x1="11247" y1="17512" x2="20973" y2="18792"/>
                        <a14:foregroundMark x1="20973" y1="18792" x2="24677" y2="11060"/>
                        <a14:foregroundMark x1="24677" y1="11060" x2="23553" y2="6247"/>
                        <a14:foregroundMark x1="5954" y1="26831" x2="66" y2="28827"/>
                        <a14:foregroundMark x1="66" y1="28827" x2="66" y2="28827"/>
                        <a14:foregroundMark x1="8865" y1="27445" x2="14820" y2="28264"/>
                        <a14:foregroundMark x1="14820" y1="28264" x2="16077" y2="29032"/>
                        <a14:foregroundMark x1="7822" y1="39119" x2="8038" y2="44496"/>
                        <a14:foregroundMark x1="7575" y1="32975" x2="7797" y2="38505"/>
                        <a14:foregroundMark x1="9461" y1="38880" x2="9461" y2="44700"/>
                        <a14:foregroundMark x1="7708" y1="45622" x2="7972" y2="45725"/>
                        <a14:foregroundMark x1="8667" y1="44496" x2="9395" y2="45520"/>
                        <a14:foregroundMark x1="36123" y1="23144" x2="36917" y2="41987"/>
                        <a14:foregroundMark x1="36917" y1="41987" x2="39133" y2="29288"/>
                        <a14:foregroundMark x1="39133" y1="29288" x2="42243" y2="22734"/>
                        <a14:foregroundMark x1="42243" y1="22734" x2="42276" y2="20584"/>
                        <a14:foregroundMark x1="33907" y1="35177" x2="33907" y2="35177"/>
                        <a14:foregroundMark x1="41581" y1="20686" x2="41581" y2="20686"/>
                        <a14:foregroundMark x1="41647" y1="19713" x2="41647" y2="21096"/>
                        <a14:foregroundMark x1="38406" y1="22529" x2="37810" y2="25550"/>
                        <a14:foregroundMark x1="39166" y1="20225" x2="39233" y2="24014"/>
                        <a14:foregroundMark x1="40324" y1="20584" x2="40324" y2="20584"/>
                        <a14:foregroundMark x1="42011" y1="19611" x2="42011" y2="19611"/>
                        <a14:foregroundMark x1="42342" y1="19611" x2="42342" y2="19611"/>
                        <a14:foregroundMark x1="41879" y1="19201" x2="41879" y2="19201"/>
                        <a14:foregroundMark x1="41515" y1="19406" x2="41515" y2="19406"/>
                        <a14:foregroundMark x1="42474" y1="19304" x2="42474" y2="19304"/>
                        <a14:foregroundMark x1="43268" y1="10753" x2="49223" y2="14132"/>
                        <a14:foregroundMark x1="49223" y1="14132" x2="50976" y2="9677"/>
                        <a14:foregroundMark x1="45187" y1="23502" x2="45187" y2="23502"/>
                        <a14:foregroundMark x1="44889" y1="24219" x2="44889" y2="24219"/>
                        <a14:foregroundMark x1="65233" y1="26114" x2="70030" y2="20379"/>
                        <a14:foregroundMark x1="70030" y1="20379" x2="70625" y2="22222"/>
                        <a14:foregroundMark x1="64539" y1="21301" x2="64539" y2="21301"/>
                        <a14:foregroundMark x1="63678" y1="20225" x2="63678" y2="20225"/>
                        <a14:foregroundMark x1="63480" y1="20020" x2="63480" y2="20020"/>
                        <a14:foregroundMark x1="64075" y1="20020" x2="64075" y2="20020"/>
                        <a14:foregroundMark x1="64869" y1="20584" x2="64869" y2="20584"/>
                        <a14:foregroundMark x1="69401" y1="27752" x2="69401" y2="27752"/>
                        <a14:foregroundMark x1="70294" y1="28725" x2="70294" y2="28725"/>
                        <a14:foregroundMark x1="66490" y1="26728" x2="69732" y2="35228"/>
                        <a14:foregroundMark x1="69732" y1="35228" x2="69732" y2="43676"/>
                        <a14:foregroundMark x1="70890" y1="30159" x2="70890" y2="40809"/>
                        <a14:foregroundMark x1="73040" y1="35689" x2="73040" y2="35689"/>
                        <a14:foregroundMark x1="73536" y1="35791" x2="73536" y2="35791"/>
                        <a14:foregroundMark x1="71981" y1="13569" x2="81475" y2="11777"/>
                        <a14:foregroundMark x1="81475" y1="11777" x2="80483" y2="9370"/>
                        <a14:foregroundMark x1="9924" y1="1741" x2="9924" y2="1741"/>
                        <a14:foregroundMark x1="9527" y1="1536" x2="9527" y2="1536"/>
                        <a14:foregroundMark x1="34436" y1="35586" x2="34436" y2="35586"/>
                        <a14:foregroundMark x1="75157" y1="24629" x2="75157" y2="24629"/>
                        <a14:foregroundMark x1="75620" y1="23912" x2="75620" y2="23912"/>
                        <a14:foregroundMark x1="34502" y1="74347" x2="34502" y2="74347"/>
                        <a14:foregroundMark x1="34965" y1="74603" x2="34304" y2="74245"/>
                        <a14:foregroundMark x1="27688" y1="84946" x2="26331" y2="89964"/>
                        <a14:foregroundMark x1="26464" y1="90579" x2="26464" y2="90579"/>
                        <a14:foregroundMark x1="26133" y1="90886" x2="26133" y2="90886"/>
                        <a14:foregroundMark x1="26001" y1="89964" x2="26001" y2="89964"/>
                        <a14:foregroundMark x1="29507" y1="94726" x2="29507" y2="99437"/>
                        <a14:foregroundMark x1="30400" y1="95187" x2="30334" y2="99949"/>
                        <a14:foregroundMark x1="34304" y1="74603" x2="33973" y2="74910"/>
                        <a14:foregroundMark x1="33973" y1="74910" x2="34304" y2="74808"/>
                        <a14:foregroundMark x1="34502" y1="74398" x2="34502" y2="74398"/>
                        <a14:foregroundMark x1="34502" y1="74040" x2="34502" y2="74040"/>
                        <a14:foregroundMark x1="22957" y1="77419" x2="22957" y2="77419"/>
                        <a14:foregroundMark x1="24247" y1="78341" x2="24247" y2="78341"/>
                        <a14:foregroundMark x1="24049" y1="78341" x2="23288" y2="77931"/>
                        <a14:foregroundMark x1="59907" y1="80236" x2="53060" y2="82232"/>
                        <a14:foregroundMark x1="68343" y1="82949" x2="68343" y2="82949"/>
                        <a14:foregroundMark x1="68111" y1="82232" x2="68475" y2="82642"/>
                        <a14:foregroundMark x1="84453" y1="71531" x2="78961" y2="66667"/>
                        <a14:foregroundMark x1="78961" y1="66667" x2="85147" y2="60983"/>
                        <a14:foregroundMark x1="85147" y1="60983" x2="87033" y2="62878"/>
                        <a14:foregroundMark x1="94376" y1="74501" x2="94575" y2="74040"/>
                        <a14:foregroundMark x1="88786" y1="71787" x2="92756" y2="78955"/>
                        <a14:foregroundMark x1="92756" y1="78955" x2="95203" y2="95904"/>
                        <a14:foregroundMark x1="95203" y1="95904" x2="95203" y2="95904"/>
                        <a14:foregroundMark x1="98445" y1="70917" x2="98975" y2="70097"/>
                        <a14:foregroundMark x1="9725" y1="35433" x2="9692" y2="37225"/>
                        <a14:foregroundMark x1="9362" y1="35893" x2="9759" y2="36969"/>
                        <a14:foregroundMark x1="10288" y1="37686" x2="10288" y2="37686"/>
                        <a14:foregroundMark x1="10122" y1="36815" x2="10255" y2="37378"/>
                        <a14:foregroundMark x1="10255" y1="37737" x2="10354" y2="37942"/>
                        <a14:foregroundMark x1="10354" y1="37890" x2="10387" y2="38146"/>
                        <a14:foregroundMark x1="9527" y1="41116" x2="9527" y2="41987"/>
                        <a14:backgroundMark x1="40317" y1="21673" x2="40589" y2="20891"/>
                        <a14:backgroundMark x1="38968" y1="25550" x2="39506" y2="24003"/>
                        <a14:backgroundMark x1="12835" y1="22427" x2="12603" y2="22478"/>
                        <a14:backgroundMark x1="13364" y1="24731" x2="13364" y2="24731"/>
                        <a14:backgroundMark x1="14489" y1="24219" x2="13166" y2="24680"/>
                        <a14:backgroundMark x1="8501" y1="38505" x2="8501" y2="39119"/>
                        <a14:backgroundMark x1="9593" y1="40963" x2="9428" y2="44342"/>
                        <a14:backgroundMark x1="10487" y1="38116" x2="13033" y2="43728"/>
                        <a14:backgroundMark x1="13033" y1="43728" x2="13033" y2="43881"/>
                      </a14:backgroundRemoval>
                    </a14:imgEffect>
                  </a14:imgLayer>
                </a14:imgProps>
              </a:ext>
            </a:extLst>
          </a:blip>
          <a:srcRect l="71246" t="50000"/>
          <a:stretch/>
        </p:blipFill>
        <p:spPr>
          <a:xfrm>
            <a:off x="3189801" y="2060848"/>
            <a:ext cx="3980457" cy="4471629"/>
          </a:xfrm>
          <a:prstGeom prst="rect">
            <a:avLst/>
          </a:prstGeom>
        </p:spPr>
      </p:pic>
      <p:sp>
        <p:nvSpPr>
          <p:cNvPr id="10" name="テキスト ボックス 9">
            <a:extLst>
              <a:ext uri="{FF2B5EF4-FFF2-40B4-BE49-F238E27FC236}">
                <a16:creationId xmlns:a16="http://schemas.microsoft.com/office/drawing/2014/main" id="{D34A1256-263B-4285-86AD-41C14F4CC152}"/>
              </a:ext>
            </a:extLst>
          </p:cNvPr>
          <p:cNvSpPr txBox="1"/>
          <p:nvPr/>
        </p:nvSpPr>
        <p:spPr>
          <a:xfrm>
            <a:off x="335360" y="2690563"/>
            <a:ext cx="2016223" cy="1200329"/>
          </a:xfrm>
          <a:prstGeom prst="rect">
            <a:avLst/>
          </a:prstGeom>
          <a:noFill/>
        </p:spPr>
        <p:txBody>
          <a:bodyPr wrap="squar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議案が議決されるまで、どのように進められるのかな？</a:t>
            </a:r>
            <a:endParaRPr kumimoji="1" lang="en-US" altLang="ja-JP" dirty="0">
              <a:latin typeface="UD デジタル 教科書体 NP-B" panose="02020700000000000000" pitchFamily="18" charset="-128"/>
              <a:ea typeface="UD デジタル 教科書体 NP-B" panose="02020700000000000000" pitchFamily="18" charset="-128"/>
            </a:endParaRPr>
          </a:p>
        </p:txBody>
      </p:sp>
      <p:sp>
        <p:nvSpPr>
          <p:cNvPr id="11" name="テキスト ボックス 10">
            <a:extLst>
              <a:ext uri="{FF2B5EF4-FFF2-40B4-BE49-F238E27FC236}">
                <a16:creationId xmlns:a16="http://schemas.microsoft.com/office/drawing/2014/main" id="{5DDB4CB2-93B3-4F68-AD06-9F5DCFA8D644}"/>
              </a:ext>
            </a:extLst>
          </p:cNvPr>
          <p:cNvSpPr txBox="1"/>
          <p:nvPr/>
        </p:nvSpPr>
        <p:spPr>
          <a:xfrm>
            <a:off x="3820166" y="2771593"/>
            <a:ext cx="2016223" cy="1200329"/>
          </a:xfrm>
          <a:prstGeom prst="rect">
            <a:avLst/>
          </a:prstGeom>
          <a:noFill/>
        </p:spPr>
        <p:txBody>
          <a:bodyPr wrap="squar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本会議と委員会では、どのようなことが話し合われるのかな？</a:t>
            </a:r>
            <a:endParaRPr kumimoji="1" lang="en-US" altLang="ja-JP" dirty="0">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a:extLst>
              <a:ext uri="{FF2B5EF4-FFF2-40B4-BE49-F238E27FC236}">
                <a16:creationId xmlns:a16="http://schemas.microsoft.com/office/drawing/2014/main" id="{A0131C07-D08E-4FCA-B4BD-AECAFF89130C}"/>
              </a:ext>
            </a:extLst>
          </p:cNvPr>
          <p:cNvSpPr txBox="1"/>
          <p:nvPr/>
        </p:nvSpPr>
        <p:spPr>
          <a:xfrm>
            <a:off x="8472264" y="2552063"/>
            <a:ext cx="2016223" cy="1477328"/>
          </a:xfrm>
          <a:prstGeom prst="rect">
            <a:avLst/>
          </a:prstGeom>
          <a:noFill/>
        </p:spPr>
        <p:txBody>
          <a:bodyPr wrap="squar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小中学校配備のタブレット購入が議決されるまで、どれくらいの期間がかかったのかな？</a:t>
            </a:r>
            <a:endParaRPr kumimoji="1" lang="en-US" altLang="ja-JP" dirty="0">
              <a:latin typeface="UD デジタル 教科書体 NP-B" panose="02020700000000000000" pitchFamily="18" charset="-128"/>
              <a:ea typeface="UD デジタル 教科書体 NP-B" panose="02020700000000000000" pitchFamily="18" charset="-128"/>
            </a:endParaRPr>
          </a:p>
        </p:txBody>
      </p:sp>
      <p:sp>
        <p:nvSpPr>
          <p:cNvPr id="13" name="テキスト ボックス 12">
            <a:extLst>
              <a:ext uri="{FF2B5EF4-FFF2-40B4-BE49-F238E27FC236}">
                <a16:creationId xmlns:a16="http://schemas.microsoft.com/office/drawing/2014/main" id="{EF19AD3B-7077-4B40-BFEA-BB7F6A3C8A41}"/>
              </a:ext>
            </a:extLst>
          </p:cNvPr>
          <p:cNvSpPr txBox="1"/>
          <p:nvPr/>
        </p:nvSpPr>
        <p:spPr>
          <a:xfrm>
            <a:off x="184377" y="353973"/>
            <a:ext cx="11319190" cy="646331"/>
          </a:xfrm>
          <a:prstGeom prst="rect">
            <a:avLst/>
          </a:prstGeom>
          <a:noFill/>
        </p:spPr>
        <p:txBody>
          <a:bodyPr wrap="square">
            <a:spAutoFit/>
          </a:bodyPr>
          <a:lstStyle/>
          <a:p>
            <a:r>
              <a:rPr lang="ja-JP" altLang="en-US" sz="3600" u="sng" dirty="0">
                <a:solidFill>
                  <a:schemeClr val="accent4">
                    <a:lumMod val="7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③議案の提出から議決まで　～本会議の流れ～</a:t>
            </a:r>
            <a:endParaRPr lang="ja-JP" altLang="en-US" sz="3600" dirty="0"/>
          </a:p>
        </p:txBody>
      </p:sp>
      <p:sp>
        <p:nvSpPr>
          <p:cNvPr id="2" name="スライド番号プレースホルダー 1">
            <a:extLst>
              <a:ext uri="{FF2B5EF4-FFF2-40B4-BE49-F238E27FC236}">
                <a16:creationId xmlns:a16="http://schemas.microsoft.com/office/drawing/2014/main" id="{59A9DA13-F56F-7411-F32C-7837CE94F45F}"/>
              </a:ext>
            </a:extLst>
          </p:cNvPr>
          <p:cNvSpPr>
            <a:spLocks noGrp="1"/>
          </p:cNvSpPr>
          <p:nvPr>
            <p:ph type="sldNum" sz="quarter" idx="12"/>
          </p:nvPr>
        </p:nvSpPr>
        <p:spPr>
          <a:xfrm>
            <a:off x="11353800" y="6363911"/>
            <a:ext cx="838200" cy="365125"/>
          </a:xfrm>
        </p:spPr>
        <p:txBody>
          <a:bodyPr/>
          <a:lstStyle/>
          <a:p>
            <a:pPr rtl="0"/>
            <a:fld id="{289D71E3-7D81-4C24-B9D8-6B108755C64C}" type="slidenum">
              <a:rPr lang="en-US" altLang="ja-JP" sz="3600" b="1" smtClean="0">
                <a:highlight>
                  <a:srgbClr val="00FF00"/>
                </a:highlight>
              </a:rPr>
              <a:t>9</a:t>
            </a:fld>
            <a:endParaRPr lang="ja-JP" altLang="en-US" sz="3600" b="1" dirty="0">
              <a:highlight>
                <a:srgbClr val="00FF00"/>
              </a:highlight>
            </a:endParaRPr>
          </a:p>
        </p:txBody>
      </p:sp>
    </p:spTree>
    <p:extLst>
      <p:ext uri="{BB962C8B-B14F-4D97-AF65-F5344CB8AC3E}">
        <p14:creationId xmlns:p14="http://schemas.microsoft.com/office/powerpoint/2010/main" val="925255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00"/>
                                        <p:tgtEl>
                                          <p:spTgt spid="10"/>
                                        </p:tgtEl>
                                      </p:cBhvr>
                                    </p:animEffect>
                                    <p:anim calcmode="lin" valueType="num">
                                      <p:cBhvr>
                                        <p:cTn id="8" dur="700" fill="hold"/>
                                        <p:tgtEl>
                                          <p:spTgt spid="10"/>
                                        </p:tgtEl>
                                        <p:attrNameLst>
                                          <p:attrName>ppt_x</p:attrName>
                                        </p:attrNameLst>
                                      </p:cBhvr>
                                      <p:tavLst>
                                        <p:tav tm="0">
                                          <p:val>
                                            <p:strVal val="#ppt_x"/>
                                          </p:val>
                                        </p:tav>
                                        <p:tav tm="100000">
                                          <p:val>
                                            <p:strVal val="#ppt_x"/>
                                          </p:val>
                                        </p:tav>
                                      </p:tavLst>
                                    </p:anim>
                                    <p:anim calcmode="lin" valueType="num">
                                      <p:cBhvr>
                                        <p:cTn id="9" dur="7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00"/>
                                        <p:tgtEl>
                                          <p:spTgt spid="8"/>
                                        </p:tgtEl>
                                      </p:cBhvr>
                                    </p:animEffect>
                                    <p:anim calcmode="lin" valueType="num">
                                      <p:cBhvr>
                                        <p:cTn id="13" dur="700" fill="hold"/>
                                        <p:tgtEl>
                                          <p:spTgt spid="8"/>
                                        </p:tgtEl>
                                        <p:attrNameLst>
                                          <p:attrName>ppt_x</p:attrName>
                                        </p:attrNameLst>
                                      </p:cBhvr>
                                      <p:tavLst>
                                        <p:tav tm="0">
                                          <p:val>
                                            <p:strVal val="#ppt_x"/>
                                          </p:val>
                                        </p:tav>
                                        <p:tav tm="100000">
                                          <p:val>
                                            <p:strVal val="#ppt_x"/>
                                          </p:val>
                                        </p:tav>
                                      </p:tavLst>
                                    </p:anim>
                                    <p:anim calcmode="lin" valueType="num">
                                      <p:cBhvr>
                                        <p:cTn id="14" dur="7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700"/>
                                        <p:tgtEl>
                                          <p:spTgt spid="11"/>
                                        </p:tgtEl>
                                      </p:cBhvr>
                                    </p:animEffect>
                                    <p:anim calcmode="lin" valueType="num">
                                      <p:cBhvr>
                                        <p:cTn id="20" dur="700" fill="hold"/>
                                        <p:tgtEl>
                                          <p:spTgt spid="11"/>
                                        </p:tgtEl>
                                        <p:attrNameLst>
                                          <p:attrName>ppt_x</p:attrName>
                                        </p:attrNameLst>
                                      </p:cBhvr>
                                      <p:tavLst>
                                        <p:tav tm="0">
                                          <p:val>
                                            <p:strVal val="#ppt_x"/>
                                          </p:val>
                                        </p:tav>
                                        <p:tav tm="100000">
                                          <p:val>
                                            <p:strVal val="#ppt_x"/>
                                          </p:val>
                                        </p:tav>
                                      </p:tavLst>
                                    </p:anim>
                                    <p:anim calcmode="lin" valueType="num">
                                      <p:cBhvr>
                                        <p:cTn id="21" dur="7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700"/>
                                        <p:tgtEl>
                                          <p:spTgt spid="9"/>
                                        </p:tgtEl>
                                      </p:cBhvr>
                                    </p:animEffect>
                                    <p:anim calcmode="lin" valueType="num">
                                      <p:cBhvr>
                                        <p:cTn id="25" dur="700" fill="hold"/>
                                        <p:tgtEl>
                                          <p:spTgt spid="9"/>
                                        </p:tgtEl>
                                        <p:attrNameLst>
                                          <p:attrName>ppt_x</p:attrName>
                                        </p:attrNameLst>
                                      </p:cBhvr>
                                      <p:tavLst>
                                        <p:tav tm="0">
                                          <p:val>
                                            <p:strVal val="#ppt_x"/>
                                          </p:val>
                                        </p:tav>
                                        <p:tav tm="100000">
                                          <p:val>
                                            <p:strVal val="#ppt_x"/>
                                          </p:val>
                                        </p:tav>
                                      </p:tavLst>
                                    </p:anim>
                                    <p:anim calcmode="lin" valueType="num">
                                      <p:cBhvr>
                                        <p:cTn id="26" dur="7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700"/>
                                        <p:tgtEl>
                                          <p:spTgt spid="12"/>
                                        </p:tgtEl>
                                      </p:cBhvr>
                                    </p:animEffect>
                                    <p:anim calcmode="lin" valueType="num">
                                      <p:cBhvr>
                                        <p:cTn id="32" dur="700" fill="hold"/>
                                        <p:tgtEl>
                                          <p:spTgt spid="12"/>
                                        </p:tgtEl>
                                        <p:attrNameLst>
                                          <p:attrName>ppt_x</p:attrName>
                                        </p:attrNameLst>
                                      </p:cBhvr>
                                      <p:tavLst>
                                        <p:tav tm="0">
                                          <p:val>
                                            <p:strVal val="#ppt_x"/>
                                          </p:val>
                                        </p:tav>
                                        <p:tav tm="100000">
                                          <p:val>
                                            <p:strVal val="#ppt_x"/>
                                          </p:val>
                                        </p:tav>
                                      </p:tavLst>
                                    </p:anim>
                                    <p:anim calcmode="lin" valueType="num">
                                      <p:cBhvr>
                                        <p:cTn id="33" dur="700" fill="hold"/>
                                        <p:tgtEl>
                                          <p:spTgt spid="1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700"/>
                                        <p:tgtEl>
                                          <p:spTgt spid="7"/>
                                        </p:tgtEl>
                                      </p:cBhvr>
                                    </p:animEffect>
                                    <p:anim calcmode="lin" valueType="num">
                                      <p:cBhvr>
                                        <p:cTn id="37" dur="700" fill="hold"/>
                                        <p:tgtEl>
                                          <p:spTgt spid="7"/>
                                        </p:tgtEl>
                                        <p:attrNameLst>
                                          <p:attrName>ppt_x</p:attrName>
                                        </p:attrNameLst>
                                      </p:cBhvr>
                                      <p:tavLst>
                                        <p:tav tm="0">
                                          <p:val>
                                            <p:strVal val="#ppt_x"/>
                                          </p:val>
                                        </p:tav>
                                        <p:tav tm="100000">
                                          <p:val>
                                            <p:strVal val="#ppt_x"/>
                                          </p:val>
                                        </p:tav>
                                      </p:tavLst>
                                    </p:anim>
                                    <p:anim calcmode="lin" valueType="num">
                                      <p:cBhvr>
                                        <p:cTn id="38" dur="7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theme/theme1.xml><?xml version="1.0" encoding="utf-8"?>
<a:theme xmlns:a="http://schemas.openxmlformats.org/drawingml/2006/main" name="子供の友人 16 x 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3246373_TF03896101.potx" id="{A9A4FF71-CE43-453E-BB7E-CB91316169E7}" vid="{6BABBC69-29CD-45F1-A18A-03A0EC6F109A}"/>
    </a:ext>
  </a:extLst>
</a:theme>
</file>

<file path=ppt/theme/theme2.xml><?xml version="1.0" encoding="utf-8"?>
<a:theme xmlns:a="http://schemas.openxmlformats.org/drawingml/2006/main" name="遊ぶ子供 (16 x 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251_TF03461883_TF03461883.potx" id="{B9A611CE-A707-4A47-ACBF-DA1406354271}" vid="{5E675B78-CE71-4DD8-8118-334EF443E5E1}"/>
    </a:ext>
  </a:extLst>
</a:theme>
</file>

<file path=ppt/theme/theme3.xml><?xml version="1.0" encoding="utf-8"?>
<a:theme xmlns:a="http://schemas.openxmlformats.org/drawingml/2006/main" name="Office テーマ">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A15C6C-6BB6-4DB6-B7D6-7F14EAB2CC5C}">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0262f94-9f35-4ac3-9a90-690165a166b7"/>
    <ds:schemaRef ds:uri="http://purl.org/dc/elements/1.1/"/>
    <ds:schemaRef ds:uri="http://schemas.microsoft.com/office/2006/metadata/properties"/>
    <ds:schemaRef ds:uri="a4f35948-e619-41b3-aa29-22878b09cfd2"/>
    <ds:schemaRef ds:uri="http://www.w3.org/XML/1998/namespace"/>
    <ds:schemaRef ds:uri="http://purl.org/dc/dcmitype/"/>
  </ds:schemaRefs>
</ds:datastoreItem>
</file>

<file path=customXml/itemProps3.xml><?xml version="1.0" encoding="utf-8"?>
<ds:datastoreItem xmlns:ds="http://schemas.openxmlformats.org/officeDocument/2006/customXml" ds:itemID="{9EDF6667-B669-49A4-BBE6-2132BA71C0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校庭で遊ぶ子供たちを描いた教育機関向けプレゼンテーション、アルバム (ワイド画面)</Template>
  <TotalTime>1402</TotalTime>
  <Words>2445</Words>
  <Application>Microsoft Office PowerPoint</Application>
  <PresentationFormat>ワイド画面</PresentationFormat>
  <Paragraphs>348</Paragraphs>
  <Slides>25</Slides>
  <Notes>11</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25</vt:i4>
      </vt:variant>
    </vt:vector>
  </HeadingPairs>
  <TitlesOfParts>
    <vt:vector size="36" baseType="lpstr">
      <vt:lpstr>BIZ UDゴシック</vt:lpstr>
      <vt:lpstr>Euphemia</vt:lpstr>
      <vt:lpstr>Meiryo UI</vt:lpstr>
      <vt:lpstr>ＭＳ Ｐゴシック</vt:lpstr>
      <vt:lpstr>MS Mincho</vt:lpstr>
      <vt:lpstr>UD デジタル 教科書体 NP-B</vt:lpstr>
      <vt:lpstr>Arial</vt:lpstr>
      <vt:lpstr>Bahnschrift Condensed</vt:lpstr>
      <vt:lpstr>Wingdings</vt:lpstr>
      <vt:lpstr>子供の友人 16 x 9</vt:lpstr>
      <vt:lpstr>遊ぶ子供 (16 x 9)</vt:lpstr>
      <vt:lpstr>蔵王町議会                       junior high school students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タイトルのレイアウト</dc:title>
  <cp:keywords/>
  <cp:lastModifiedBy>相原　宏美</cp:lastModifiedBy>
  <cp:revision>85</cp:revision>
  <cp:lastPrinted>2022-06-24T03:03:18Z</cp:lastPrinted>
  <dcterms:created xsi:type="dcterms:W3CDTF">2022-03-29T04:14:32Z</dcterms:created>
  <dcterms:modified xsi:type="dcterms:W3CDTF">2023-11-07T04:49:24Z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