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72" r:id="rId4"/>
    <p:sldId id="277" r:id="rId5"/>
    <p:sldId id="274" r:id="rId6"/>
    <p:sldId id="276" r:id="rId7"/>
    <p:sldId id="261" r:id="rId8"/>
    <p:sldId id="257" r:id="rId9"/>
    <p:sldId id="271" r:id="rId10"/>
    <p:sldId id="281" r:id="rId11"/>
    <p:sldId id="282" r:id="rId12"/>
    <p:sldId id="283" r:id="rId13"/>
    <p:sldId id="267" r:id="rId14"/>
    <p:sldId id="260" r:id="rId15"/>
    <p:sldId id="286" r:id="rId16"/>
    <p:sldId id="287" r:id="rId17"/>
    <p:sldId id="288" r:id="rId18"/>
    <p:sldId id="291" r:id="rId19"/>
    <p:sldId id="292" r:id="rId20"/>
    <p:sldId id="289" r:id="rId21"/>
    <p:sldId id="290" r:id="rId22"/>
    <p:sldId id="259" r:id="rId23"/>
  </p:sldIdLst>
  <p:sldSz cx="12192000" cy="6858000"/>
  <p:notesSz cx="6858000" cy="98758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extLst>
      <p:ext uri="{19B8F6BF-5375-455C-9EA6-DF929625EA0E}">
        <p15:presenceInfo xmlns:p15="http://schemas.microsoft.com/office/powerpoint/2012/main" userId="Tester" providerId="None"/>
      </p:ext>
    </p:extLst>
  </p:cmAuthor>
  <p:cmAuthor id="2" name="相原 宏一" initials="相原" lastIdx="2" clrIdx="1">
    <p:extLst>
      <p:ext uri="{19B8F6BF-5375-455C-9EA6-DF929625EA0E}">
        <p15:presenceInfo xmlns:p15="http://schemas.microsoft.com/office/powerpoint/2012/main" userId="4914b50843476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DDDDD"/>
    <a:srgbClr val="FFFFCC"/>
    <a:srgbClr val="FF3300"/>
    <a:srgbClr val="3841FA"/>
    <a:srgbClr val="FF33CC"/>
    <a:srgbClr val="FF99CC"/>
    <a:srgbClr val="B9A0B7"/>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3" autoAdjust="0"/>
    <p:restoredTop sz="94930" autoAdjust="0"/>
  </p:normalViewPr>
  <p:slideViewPr>
    <p:cSldViewPr snapToGrid="0">
      <p:cViewPr varScale="1">
        <p:scale>
          <a:sx n="68" d="100"/>
          <a:sy n="68" d="100"/>
        </p:scale>
        <p:origin x="726" y="66"/>
      </p:cViewPr>
      <p:guideLst/>
    </p:cSldViewPr>
  </p:slideViewPr>
  <p:notesTextViewPr>
    <p:cViewPr>
      <p:scale>
        <a:sx n="1" d="1"/>
        <a:sy n="1" d="1"/>
      </p:scale>
      <p:origin x="0" y="0"/>
    </p:cViewPr>
  </p:notesTextViewPr>
  <p:notesViewPr>
    <p:cSldViewPr snapToGrid="0">
      <p:cViewPr varScale="1">
        <p:scale>
          <a:sx n="84" d="100"/>
          <a:sy n="8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相原 宏一" userId="4914b50843476a56" providerId="LiveId" clId="{CAC760D1-8101-471D-BEF5-F6227F1695A7}"/>
    <pc:docChg chg="undo custSel modSld">
      <pc:chgData name="相原 宏一" userId="4914b50843476a56" providerId="LiveId" clId="{CAC760D1-8101-471D-BEF5-F6227F1695A7}" dt="2022-11-27T04:03:40.869" v="2713" actId="13926"/>
      <pc:docMkLst>
        <pc:docMk/>
      </pc:docMkLst>
      <pc:sldChg chg="modSp">
        <pc:chgData name="相原 宏一" userId="4914b50843476a56" providerId="LiveId" clId="{CAC760D1-8101-471D-BEF5-F6227F1695A7}" dt="2022-11-26T06:00:49.382" v="17" actId="20577"/>
        <pc:sldMkLst>
          <pc:docMk/>
          <pc:sldMk cId="35784225" sldId="256"/>
        </pc:sldMkLst>
        <pc:spChg chg="mod">
          <ac:chgData name="相原 宏一" userId="4914b50843476a56" providerId="LiveId" clId="{CAC760D1-8101-471D-BEF5-F6227F1695A7}" dt="2022-11-26T06:00:49.382" v="17" actId="20577"/>
          <ac:spMkLst>
            <pc:docMk/>
            <pc:sldMk cId="35784225" sldId="256"/>
            <ac:spMk id="4" creationId="{C0F7492D-C033-4C73-B902-9B05ABAC7913}"/>
          </ac:spMkLst>
        </pc:spChg>
      </pc:sldChg>
      <pc:sldChg chg="addSp modSp mod modAnim">
        <pc:chgData name="相原 宏一" userId="4914b50843476a56" providerId="LiveId" clId="{CAC760D1-8101-471D-BEF5-F6227F1695A7}" dt="2022-11-27T04:03:40.869" v="2713" actId="13926"/>
        <pc:sldMkLst>
          <pc:docMk/>
          <pc:sldMk cId="1609149858" sldId="261"/>
        </pc:sldMkLst>
        <pc:spChg chg="add mod">
          <ac:chgData name="相原 宏一" userId="4914b50843476a56" providerId="LiveId" clId="{CAC760D1-8101-471D-BEF5-F6227F1695A7}" dt="2022-11-27T04:03:40.869" v="2713" actId="13926"/>
          <ac:spMkLst>
            <pc:docMk/>
            <pc:sldMk cId="1609149858" sldId="261"/>
            <ac:spMk id="2" creationId="{A171D0B7-8839-CEA7-1064-42CE4CEF94E7}"/>
          </ac:spMkLst>
        </pc:spChg>
        <pc:spChg chg="mod">
          <ac:chgData name="相原 宏一" userId="4914b50843476a56" providerId="LiveId" clId="{CAC760D1-8101-471D-BEF5-F6227F1695A7}" dt="2022-11-26T06:44:28.502" v="685" actId="14100"/>
          <ac:spMkLst>
            <pc:docMk/>
            <pc:sldMk cId="1609149858" sldId="261"/>
            <ac:spMk id="3" creationId="{2665B45F-4920-4D00-AF0F-9F805F734D8A}"/>
          </ac:spMkLst>
        </pc:spChg>
        <pc:spChg chg="mod">
          <ac:chgData name="相原 宏一" userId="4914b50843476a56" providerId="LiveId" clId="{CAC760D1-8101-471D-BEF5-F6227F1695A7}" dt="2022-11-26T06:43:55.257" v="680" actId="1076"/>
          <ac:spMkLst>
            <pc:docMk/>
            <pc:sldMk cId="1609149858" sldId="261"/>
            <ac:spMk id="7" creationId="{32946CB7-691F-4532-8A33-34FF90D27B15}"/>
          </ac:spMkLst>
        </pc:spChg>
        <pc:spChg chg="mod">
          <ac:chgData name="相原 宏一" userId="4914b50843476a56" providerId="LiveId" clId="{CAC760D1-8101-471D-BEF5-F6227F1695A7}" dt="2022-11-26T06:45:15.794" v="691" actId="1076"/>
          <ac:spMkLst>
            <pc:docMk/>
            <pc:sldMk cId="1609149858" sldId="261"/>
            <ac:spMk id="17" creationId="{47F8FEBB-A491-45A3-B3EE-A658E1F98DE4}"/>
          </ac:spMkLst>
        </pc:spChg>
        <pc:spChg chg="mod">
          <ac:chgData name="相原 宏一" userId="4914b50843476a56" providerId="LiveId" clId="{CAC760D1-8101-471D-BEF5-F6227F1695A7}" dt="2022-11-26T06:42:46.226" v="669" actId="14100"/>
          <ac:spMkLst>
            <pc:docMk/>
            <pc:sldMk cId="1609149858" sldId="261"/>
            <ac:spMk id="27" creationId="{F957DBD6-38B4-43B3-A066-D36225D1907A}"/>
          </ac:spMkLst>
        </pc:spChg>
        <pc:spChg chg="mod">
          <ac:chgData name="相原 宏一" userId="4914b50843476a56" providerId="LiveId" clId="{CAC760D1-8101-471D-BEF5-F6227F1695A7}" dt="2022-11-26T06:52:06.768" v="997" actId="1076"/>
          <ac:spMkLst>
            <pc:docMk/>
            <pc:sldMk cId="1609149858" sldId="261"/>
            <ac:spMk id="28" creationId="{DDEF293A-C78D-4B84-933B-F38BC216FFDC}"/>
          </ac:spMkLst>
        </pc:spChg>
        <pc:spChg chg="mod">
          <ac:chgData name="相原 宏一" userId="4914b50843476a56" providerId="LiveId" clId="{CAC760D1-8101-471D-BEF5-F6227F1695A7}" dt="2022-11-26T06:52:30.764" v="999" actId="1076"/>
          <ac:spMkLst>
            <pc:docMk/>
            <pc:sldMk cId="1609149858" sldId="261"/>
            <ac:spMk id="29" creationId="{AA6D2898-C40A-445A-B588-B4D874AE65AB}"/>
          </ac:spMkLst>
        </pc:spChg>
        <pc:spChg chg="mod">
          <ac:chgData name="相原 宏一" userId="4914b50843476a56" providerId="LiveId" clId="{CAC760D1-8101-471D-BEF5-F6227F1695A7}" dt="2022-11-26T06:42:24.850" v="664" actId="14100"/>
          <ac:spMkLst>
            <pc:docMk/>
            <pc:sldMk cId="1609149858" sldId="261"/>
            <ac:spMk id="31" creationId="{133FEA88-BCF0-44B8-A5DF-B08F5E9B5E59}"/>
          </ac:spMkLst>
        </pc:spChg>
        <pc:spChg chg="mod">
          <ac:chgData name="相原 宏一" userId="4914b50843476a56" providerId="LiveId" clId="{CAC760D1-8101-471D-BEF5-F6227F1695A7}" dt="2022-11-26T06:42:20.553" v="663" actId="14100"/>
          <ac:spMkLst>
            <pc:docMk/>
            <pc:sldMk cId="1609149858" sldId="261"/>
            <ac:spMk id="32" creationId="{A257CD91-71C6-4E03-B84E-FB2D6BC910EB}"/>
          </ac:spMkLst>
        </pc:spChg>
        <pc:spChg chg="mod">
          <ac:chgData name="相原 宏一" userId="4914b50843476a56" providerId="LiveId" clId="{CAC760D1-8101-471D-BEF5-F6227F1695A7}" dt="2022-11-26T06:42:13.679" v="662" actId="14100"/>
          <ac:spMkLst>
            <pc:docMk/>
            <pc:sldMk cId="1609149858" sldId="261"/>
            <ac:spMk id="33" creationId="{43BAC81B-9735-4A6D-93EF-B427125B4B99}"/>
          </ac:spMkLst>
        </pc:spChg>
        <pc:spChg chg="mod">
          <ac:chgData name="相原 宏一" userId="4914b50843476a56" providerId="LiveId" clId="{CAC760D1-8101-471D-BEF5-F6227F1695A7}" dt="2022-11-26T06:42:00.421" v="659" actId="14100"/>
          <ac:spMkLst>
            <pc:docMk/>
            <pc:sldMk cId="1609149858" sldId="261"/>
            <ac:spMk id="34" creationId="{C0A7D5A4-0336-450C-A626-9FD861F45971}"/>
          </ac:spMkLst>
        </pc:spChg>
        <pc:spChg chg="mod">
          <ac:chgData name="相原 宏一" userId="4914b50843476a56" providerId="LiveId" clId="{CAC760D1-8101-471D-BEF5-F6227F1695A7}" dt="2022-11-26T06:42:30.042" v="665" actId="14100"/>
          <ac:spMkLst>
            <pc:docMk/>
            <pc:sldMk cId="1609149858" sldId="261"/>
            <ac:spMk id="40" creationId="{28273E7E-802F-4A21-9B2C-CF92626CAFEF}"/>
          </ac:spMkLst>
        </pc:spChg>
        <pc:picChg chg="mod">
          <ac:chgData name="相原 宏一" userId="4914b50843476a56" providerId="LiveId" clId="{CAC760D1-8101-471D-BEF5-F6227F1695A7}" dt="2022-11-26T06:57:12.533" v="1139" actId="1038"/>
          <ac:picMkLst>
            <pc:docMk/>
            <pc:sldMk cId="1609149858" sldId="261"/>
            <ac:picMk id="5" creationId="{00000000-0000-0000-0000-000000000000}"/>
          </ac:picMkLst>
        </pc:picChg>
        <pc:picChg chg="mod">
          <ac:chgData name="相原 宏一" userId="4914b50843476a56" providerId="LiveId" clId="{CAC760D1-8101-471D-BEF5-F6227F1695A7}" dt="2022-11-26T06:45:11.114" v="690" actId="1076"/>
          <ac:picMkLst>
            <pc:docMk/>
            <pc:sldMk cId="1609149858" sldId="261"/>
            <ac:picMk id="44" creationId="{00000000-0000-0000-0000-000000000000}"/>
          </ac:picMkLst>
        </pc:picChg>
      </pc:sldChg>
      <pc:sldChg chg="addSp delSp modSp mod delAnim modAnim">
        <pc:chgData name="相原 宏一" userId="4914b50843476a56" providerId="LiveId" clId="{CAC760D1-8101-471D-BEF5-F6227F1695A7}" dt="2022-11-26T08:12:26.060" v="2711" actId="207"/>
        <pc:sldMkLst>
          <pc:docMk/>
          <pc:sldMk cId="1470882181" sldId="267"/>
        </pc:sldMkLst>
        <pc:spChg chg="del">
          <ac:chgData name="相原 宏一" userId="4914b50843476a56" providerId="LiveId" clId="{CAC760D1-8101-471D-BEF5-F6227F1695A7}" dt="2022-11-26T07:31:20.282" v="1867" actId="21"/>
          <ac:spMkLst>
            <pc:docMk/>
            <pc:sldMk cId="1470882181" sldId="267"/>
            <ac:spMk id="3" creationId="{83E4C000-7CC9-4C2A-AE47-726A0003BB5A}"/>
          </ac:spMkLst>
        </pc:spChg>
        <pc:spChg chg="add del mod">
          <ac:chgData name="相原 宏一" userId="4914b50843476a56" providerId="LiveId" clId="{CAC760D1-8101-471D-BEF5-F6227F1695A7}" dt="2022-11-26T07:34:58.655" v="1902" actId="21"/>
          <ac:spMkLst>
            <pc:docMk/>
            <pc:sldMk cId="1470882181" sldId="267"/>
            <ac:spMk id="4" creationId="{7A8A7C8B-2E31-A4FA-B420-BDCC0041B6A3}"/>
          </ac:spMkLst>
        </pc:spChg>
        <pc:spChg chg="add del mod ord">
          <ac:chgData name="相原 宏一" userId="4914b50843476a56" providerId="LiveId" clId="{CAC760D1-8101-471D-BEF5-F6227F1695A7}" dt="2022-11-26T07:46:01.307" v="2283" actId="21"/>
          <ac:spMkLst>
            <pc:docMk/>
            <pc:sldMk cId="1470882181" sldId="267"/>
            <ac:spMk id="5" creationId="{A7C9616D-9442-4D89-6D58-AF90C0F50EA6}"/>
          </ac:spMkLst>
        </pc:spChg>
        <pc:spChg chg="mod">
          <ac:chgData name="相原 宏一" userId="4914b50843476a56" providerId="LiveId" clId="{CAC760D1-8101-471D-BEF5-F6227F1695A7}" dt="2022-11-26T07:28:44.747" v="1819" actId="14100"/>
          <ac:spMkLst>
            <pc:docMk/>
            <pc:sldMk cId="1470882181" sldId="267"/>
            <ac:spMk id="6" creationId="{C12C4E0C-F1A9-4A7C-B722-8239D58631A4}"/>
          </ac:spMkLst>
        </pc:spChg>
        <pc:spChg chg="add mod">
          <ac:chgData name="相原 宏一" userId="4914b50843476a56" providerId="LiveId" clId="{CAC760D1-8101-471D-BEF5-F6227F1695A7}" dt="2022-11-26T08:12:26.060" v="2711" actId="207"/>
          <ac:spMkLst>
            <pc:docMk/>
            <pc:sldMk cId="1470882181" sldId="267"/>
            <ac:spMk id="9" creationId="{29A095A2-AF33-CD09-2F71-D72D88ADE8F1}"/>
          </ac:spMkLst>
        </pc:spChg>
        <pc:spChg chg="add del mod">
          <ac:chgData name="相原 宏一" userId="4914b50843476a56" providerId="LiveId" clId="{CAC760D1-8101-471D-BEF5-F6227F1695A7}" dt="2022-11-26T07:44:02.390" v="2267" actId="21"/>
          <ac:spMkLst>
            <pc:docMk/>
            <pc:sldMk cId="1470882181" sldId="267"/>
            <ac:spMk id="10" creationId="{A1DA2793-4AC3-5F84-D648-609298029B12}"/>
          </ac:spMkLst>
        </pc:spChg>
        <pc:spChg chg="del mod">
          <ac:chgData name="相原 宏一" userId="4914b50843476a56" providerId="LiveId" clId="{CAC760D1-8101-471D-BEF5-F6227F1695A7}" dt="2022-11-26T07:31:51.732" v="1873" actId="21"/>
          <ac:spMkLst>
            <pc:docMk/>
            <pc:sldMk cId="1470882181" sldId="267"/>
            <ac:spMk id="11" creationId="{7830E4C7-96BB-49E3-99F2-22F890C345FC}"/>
          </ac:spMkLst>
        </pc:spChg>
        <pc:spChg chg="mod">
          <ac:chgData name="相原 宏一" userId="4914b50843476a56" providerId="LiveId" clId="{CAC760D1-8101-471D-BEF5-F6227F1695A7}" dt="2022-11-26T07:51:35.889" v="2538" actId="1076"/>
          <ac:spMkLst>
            <pc:docMk/>
            <pc:sldMk cId="1470882181" sldId="267"/>
            <ac:spMk id="12" creationId="{C856E393-0717-4504-A11F-0782371A353A}"/>
          </ac:spMkLst>
        </pc:spChg>
        <pc:spChg chg="mod">
          <ac:chgData name="相原 宏一" userId="4914b50843476a56" providerId="LiveId" clId="{CAC760D1-8101-471D-BEF5-F6227F1695A7}" dt="2022-11-26T08:11:14.175" v="2702" actId="1076"/>
          <ac:spMkLst>
            <pc:docMk/>
            <pc:sldMk cId="1470882181" sldId="267"/>
            <ac:spMk id="13" creationId="{1BAD7698-2B9F-4FF0-A93C-BB85781DCB7A}"/>
          </ac:spMkLst>
        </pc:spChg>
        <pc:spChg chg="del">
          <ac:chgData name="相原 宏一" userId="4914b50843476a56" providerId="LiveId" clId="{CAC760D1-8101-471D-BEF5-F6227F1695A7}" dt="2022-11-26T07:31:37.329" v="1870" actId="21"/>
          <ac:spMkLst>
            <pc:docMk/>
            <pc:sldMk cId="1470882181" sldId="267"/>
            <ac:spMk id="14" creationId="{A4A5D582-C2CF-4289-A541-D74E54849FE2}"/>
          </ac:spMkLst>
        </pc:spChg>
        <pc:spChg chg="add mod">
          <ac:chgData name="相原 宏一" userId="4914b50843476a56" providerId="LiveId" clId="{CAC760D1-8101-471D-BEF5-F6227F1695A7}" dt="2022-11-26T07:43:47.334" v="2265" actId="1076"/>
          <ac:spMkLst>
            <pc:docMk/>
            <pc:sldMk cId="1470882181" sldId="267"/>
            <ac:spMk id="15" creationId="{D0E7820E-3BE6-3F71-AAEF-FD483093E134}"/>
          </ac:spMkLst>
        </pc:spChg>
        <pc:spChg chg="add del">
          <ac:chgData name="相原 宏一" userId="4914b50843476a56" providerId="LiveId" clId="{CAC760D1-8101-471D-BEF5-F6227F1695A7}" dt="2022-11-26T07:41:11.818" v="2132" actId="21"/>
          <ac:spMkLst>
            <pc:docMk/>
            <pc:sldMk cId="1470882181" sldId="267"/>
            <ac:spMk id="16" creationId="{65EB0B46-D4B5-9622-D2A4-CE5A72FA53D0}"/>
          </ac:spMkLst>
        </pc:spChg>
        <pc:spChg chg="add mod">
          <ac:chgData name="相原 宏一" userId="4914b50843476a56" providerId="LiveId" clId="{CAC760D1-8101-471D-BEF5-F6227F1695A7}" dt="2022-11-26T07:55:08.300" v="2620" actId="1076"/>
          <ac:spMkLst>
            <pc:docMk/>
            <pc:sldMk cId="1470882181" sldId="267"/>
            <ac:spMk id="17" creationId="{2332D98A-CC43-F396-4656-360237913289}"/>
          </ac:spMkLst>
        </pc:spChg>
        <pc:spChg chg="del">
          <ac:chgData name="相原 宏一" userId="4914b50843476a56" providerId="LiveId" clId="{CAC760D1-8101-471D-BEF5-F6227F1695A7}" dt="2022-11-26T07:32:10.532" v="1875" actId="21"/>
          <ac:spMkLst>
            <pc:docMk/>
            <pc:sldMk cId="1470882181" sldId="267"/>
            <ac:spMk id="18" creationId="{2C41A87A-C4A9-4F73-9B25-7B6EF4AFE3B4}"/>
          </ac:spMkLst>
        </pc:spChg>
        <pc:spChg chg="del">
          <ac:chgData name="相原 宏一" userId="4914b50843476a56" providerId="LiveId" clId="{CAC760D1-8101-471D-BEF5-F6227F1695A7}" dt="2022-11-26T07:32:14.641" v="1876" actId="21"/>
          <ac:spMkLst>
            <pc:docMk/>
            <pc:sldMk cId="1470882181" sldId="267"/>
            <ac:spMk id="19" creationId="{8ED4E868-1EDD-4F6A-A7AE-D3BBCDF54E37}"/>
          </ac:spMkLst>
        </pc:spChg>
        <pc:spChg chg="add mod">
          <ac:chgData name="相原 宏一" userId="4914b50843476a56" providerId="LiveId" clId="{CAC760D1-8101-471D-BEF5-F6227F1695A7}" dt="2022-11-26T07:58:01.324" v="2636" actId="1076"/>
          <ac:spMkLst>
            <pc:docMk/>
            <pc:sldMk cId="1470882181" sldId="267"/>
            <ac:spMk id="20" creationId="{965E8016-70F6-85AB-3644-E7A58A5968B2}"/>
          </ac:spMkLst>
        </pc:spChg>
        <pc:spChg chg="add mod">
          <ac:chgData name="相原 宏一" userId="4914b50843476a56" providerId="LiveId" clId="{CAC760D1-8101-471D-BEF5-F6227F1695A7}" dt="2022-11-26T07:54:54.117" v="2615" actId="1076"/>
          <ac:spMkLst>
            <pc:docMk/>
            <pc:sldMk cId="1470882181" sldId="267"/>
            <ac:spMk id="21" creationId="{D3E127E8-4CDC-2654-7E1C-F1E3A95FE4D5}"/>
          </ac:spMkLst>
        </pc:spChg>
        <pc:spChg chg="add mod">
          <ac:chgData name="相原 宏一" userId="4914b50843476a56" providerId="LiveId" clId="{CAC760D1-8101-471D-BEF5-F6227F1695A7}" dt="2022-11-26T07:55:05.208" v="2619" actId="14100"/>
          <ac:spMkLst>
            <pc:docMk/>
            <pc:sldMk cId="1470882181" sldId="267"/>
            <ac:spMk id="22" creationId="{6C6DE353-5F01-6908-3DE9-9B7BF48E9EA2}"/>
          </ac:spMkLst>
        </pc:spChg>
        <pc:spChg chg="add del mod">
          <ac:chgData name="相原 宏一" userId="4914b50843476a56" providerId="LiveId" clId="{CAC760D1-8101-471D-BEF5-F6227F1695A7}" dt="2022-11-26T07:52:09.933" v="2545" actId="11529"/>
          <ac:spMkLst>
            <pc:docMk/>
            <pc:sldMk cId="1470882181" sldId="267"/>
            <ac:spMk id="23" creationId="{46826F96-37D6-C411-4022-AF6F090892D5}"/>
          </ac:spMkLst>
        </pc:spChg>
        <pc:spChg chg="add mod">
          <ac:chgData name="相原 宏一" userId="4914b50843476a56" providerId="LiveId" clId="{CAC760D1-8101-471D-BEF5-F6227F1695A7}" dt="2022-11-26T07:54:06.745" v="2613" actId="14100"/>
          <ac:spMkLst>
            <pc:docMk/>
            <pc:sldMk cId="1470882181" sldId="267"/>
            <ac:spMk id="24" creationId="{1EFB6E20-2289-94C3-AE97-524F184E7E4A}"/>
          </ac:spMkLst>
        </pc:spChg>
        <pc:spChg chg="add mod ord">
          <ac:chgData name="相原 宏一" userId="4914b50843476a56" providerId="LiveId" clId="{CAC760D1-8101-471D-BEF5-F6227F1695A7}" dt="2022-11-26T08:12:14.738" v="2710" actId="208"/>
          <ac:spMkLst>
            <pc:docMk/>
            <pc:sldMk cId="1470882181" sldId="267"/>
            <ac:spMk id="25" creationId="{58E99603-29B1-BF29-5777-720845ABFF48}"/>
          </ac:spMkLst>
        </pc:spChg>
        <pc:picChg chg="del">
          <ac:chgData name="相原 宏一" userId="4914b50843476a56" providerId="LiveId" clId="{CAC760D1-8101-471D-BEF5-F6227F1695A7}" dt="2022-11-26T07:26:37.705" v="1670" actId="21"/>
          <ac:picMkLst>
            <pc:docMk/>
            <pc:sldMk cId="1470882181" sldId="267"/>
            <ac:picMk id="2" creationId="{00000000-0000-0000-0000-000000000000}"/>
          </ac:picMkLst>
        </pc:picChg>
        <pc:picChg chg="del">
          <ac:chgData name="相原 宏一" userId="4914b50843476a56" providerId="LiveId" clId="{CAC760D1-8101-471D-BEF5-F6227F1695A7}" dt="2022-11-26T07:31:34.182" v="1869" actId="21"/>
          <ac:picMkLst>
            <pc:docMk/>
            <pc:sldMk cId="1470882181" sldId="267"/>
            <ac:picMk id="7" creationId="{9F94954A-ACBF-4146-836D-400CDDF5F052}"/>
          </ac:picMkLst>
        </pc:picChg>
        <pc:picChg chg="mod">
          <ac:chgData name="相原 宏一" userId="4914b50843476a56" providerId="LiveId" clId="{CAC760D1-8101-471D-BEF5-F6227F1695A7}" dt="2022-11-26T08:11:09.541" v="2701" actId="1076"/>
          <ac:picMkLst>
            <pc:docMk/>
            <pc:sldMk cId="1470882181" sldId="267"/>
            <ac:picMk id="8" creationId="{9B2404D2-7EC5-4105-A954-D380CE2CB292}"/>
          </ac:picMkLst>
        </pc:picChg>
        <pc:picChg chg="mod">
          <ac:chgData name="相原 宏一" userId="4914b50843476a56" providerId="LiveId" clId="{CAC760D1-8101-471D-BEF5-F6227F1695A7}" dt="2022-11-26T07:51:40.684" v="2539" actId="1076"/>
          <ac:picMkLst>
            <pc:docMk/>
            <pc:sldMk cId="1470882181" sldId="267"/>
            <ac:picMk id="2052" creationId="{3BC627A1-C96C-4A00-A8BB-D41D672C2B61}"/>
          </ac:picMkLst>
        </pc:picChg>
      </pc:sldChg>
      <pc:sldChg chg="addSp modSp mod modAnim">
        <pc:chgData name="相原 宏一" userId="4914b50843476a56" providerId="LiveId" clId="{CAC760D1-8101-471D-BEF5-F6227F1695A7}" dt="2022-11-26T07:18:55.354" v="1299"/>
        <pc:sldMkLst>
          <pc:docMk/>
          <pc:sldMk cId="3372372293" sldId="271"/>
        </pc:sldMkLst>
        <pc:spChg chg="mod">
          <ac:chgData name="相原 宏一" userId="4914b50843476a56" providerId="LiveId" clId="{CAC760D1-8101-471D-BEF5-F6227F1695A7}" dt="2022-11-26T07:13:08.071" v="1179" actId="1076"/>
          <ac:spMkLst>
            <pc:docMk/>
            <pc:sldMk cId="3372372293" sldId="271"/>
            <ac:spMk id="5" creationId="{3EE23FC8-A951-449B-9B3E-6687BC5AA135}"/>
          </ac:spMkLst>
        </pc:spChg>
        <pc:spChg chg="add mod">
          <ac:chgData name="相原 宏一" userId="4914b50843476a56" providerId="LiveId" clId="{CAC760D1-8101-471D-BEF5-F6227F1695A7}" dt="2022-11-26T07:16:58.037" v="1296" actId="20577"/>
          <ac:spMkLst>
            <pc:docMk/>
            <pc:sldMk cId="3372372293" sldId="271"/>
            <ac:spMk id="27" creationId="{8C39D1B4-2296-16EB-9402-D0E8562E55AD}"/>
          </ac:spMkLst>
        </pc:spChg>
        <pc:spChg chg="mod">
          <ac:chgData name="相原 宏一" userId="4914b50843476a56" providerId="LiveId" clId="{CAC760D1-8101-471D-BEF5-F6227F1695A7}" dt="2022-11-26T07:13:11.067" v="1180" actId="1076"/>
          <ac:spMkLst>
            <pc:docMk/>
            <pc:sldMk cId="3372372293" sldId="271"/>
            <ac:spMk id="37" creationId="{C5B31F06-AAF8-46F5-8484-4DD5BDB23D54}"/>
          </ac:spMkLst>
        </pc:spChg>
        <pc:picChg chg="mod">
          <ac:chgData name="相原 宏一" userId="4914b50843476a56" providerId="LiveId" clId="{CAC760D1-8101-471D-BEF5-F6227F1695A7}" dt="2022-11-26T07:13:25.206" v="1183" actId="1076"/>
          <ac:picMkLst>
            <pc:docMk/>
            <pc:sldMk cId="3372372293" sldId="271"/>
            <ac:picMk id="1030" creationId="{83E106CB-2767-45B1-B8AD-CA72E55CD54F}"/>
          </ac:picMkLst>
        </pc:picChg>
        <pc:cxnChg chg="add mod">
          <ac:chgData name="相原 宏一" userId="4914b50843476a56" providerId="LiveId" clId="{CAC760D1-8101-471D-BEF5-F6227F1695A7}" dt="2022-11-26T07:14:19.264" v="1188" actId="14100"/>
          <ac:cxnSpMkLst>
            <pc:docMk/>
            <pc:sldMk cId="3372372293" sldId="271"/>
            <ac:cxnSpMk id="24" creationId="{3B2CBCB8-94FD-04BC-E2EF-2709BA32FE5F}"/>
          </ac:cxnSpMkLst>
        </pc:cxnChg>
        <pc:cxnChg chg="mod">
          <ac:chgData name="相原 宏一" userId="4914b50843476a56" providerId="LiveId" clId="{CAC760D1-8101-471D-BEF5-F6227F1695A7}" dt="2022-11-26T07:13:32.057" v="1184" actId="14100"/>
          <ac:cxnSpMkLst>
            <pc:docMk/>
            <pc:sldMk cId="3372372293" sldId="271"/>
            <ac:cxnSpMk id="31" creationId="{8F8DF455-5ED3-4225-B66B-06ACC3C04BB5}"/>
          </ac:cxnSpMkLst>
        </pc:cxnChg>
        <pc:cxnChg chg="mod">
          <ac:chgData name="相原 宏一" userId="4914b50843476a56" providerId="LiveId" clId="{CAC760D1-8101-471D-BEF5-F6227F1695A7}" dt="2022-11-26T07:13:01.344" v="1178" actId="14100"/>
          <ac:cxnSpMkLst>
            <pc:docMk/>
            <pc:sldMk cId="3372372293" sldId="271"/>
            <ac:cxnSpMk id="72" creationId="{4D3AAEEF-E11D-4869-AB25-CC9740445F7B}"/>
          </ac:cxnSpMkLst>
        </pc:cxnChg>
      </pc:sldChg>
      <pc:sldChg chg="addSp modSp mod modAnim">
        <pc:chgData name="相原 宏一" userId="4914b50843476a56" providerId="LiveId" clId="{CAC760D1-8101-471D-BEF5-F6227F1695A7}" dt="2022-11-26T06:30:40.833" v="407" actId="1038"/>
        <pc:sldMkLst>
          <pc:docMk/>
          <pc:sldMk cId="822197802" sldId="272"/>
        </pc:sldMkLst>
        <pc:spChg chg="mod">
          <ac:chgData name="相原 宏一" userId="4914b50843476a56" providerId="LiveId" clId="{CAC760D1-8101-471D-BEF5-F6227F1695A7}" dt="2022-11-26T06:30:40.833" v="407" actId="1038"/>
          <ac:spMkLst>
            <pc:docMk/>
            <pc:sldMk cId="822197802" sldId="272"/>
            <ac:spMk id="2" creationId="{016E8213-CF7E-40BF-8552-E9A44A528ED5}"/>
          </ac:spMkLst>
        </pc:spChg>
        <pc:spChg chg="add mod">
          <ac:chgData name="相原 宏一" userId="4914b50843476a56" providerId="LiveId" clId="{CAC760D1-8101-471D-BEF5-F6227F1695A7}" dt="2022-11-26T06:27:46.051" v="330" actId="1036"/>
          <ac:spMkLst>
            <pc:docMk/>
            <pc:sldMk cId="822197802" sldId="272"/>
            <ac:spMk id="4" creationId="{FEF0C6CB-4132-BC8C-6E53-E80707650D55}"/>
          </ac:spMkLst>
        </pc:spChg>
        <pc:spChg chg="add mod">
          <ac:chgData name="相原 宏一" userId="4914b50843476a56" providerId="LiveId" clId="{CAC760D1-8101-471D-BEF5-F6227F1695A7}" dt="2022-11-26T06:14:46.321" v="241" actId="1076"/>
          <ac:spMkLst>
            <pc:docMk/>
            <pc:sldMk cId="822197802" sldId="272"/>
            <ac:spMk id="5" creationId="{820ED01F-BB25-E5CA-C06F-B597C3AB7F4A}"/>
          </ac:spMkLst>
        </pc:spChg>
        <pc:spChg chg="mod">
          <ac:chgData name="相原 宏一" userId="4914b50843476a56" providerId="LiveId" clId="{CAC760D1-8101-471D-BEF5-F6227F1695A7}" dt="2022-11-26T06:14:57.467" v="242" actId="1076"/>
          <ac:spMkLst>
            <pc:docMk/>
            <pc:sldMk cId="822197802" sldId="272"/>
            <ac:spMk id="36" creationId="{60BED1D2-5E19-47F4-993D-39400946B10D}"/>
          </ac:spMkLst>
        </pc:spChg>
        <pc:spChg chg="mod">
          <ac:chgData name="相原 宏一" userId="4914b50843476a56" providerId="LiveId" clId="{CAC760D1-8101-471D-BEF5-F6227F1695A7}" dt="2022-11-26T06:26:39.759" v="322" actId="1036"/>
          <ac:spMkLst>
            <pc:docMk/>
            <pc:sldMk cId="822197802" sldId="272"/>
            <ac:spMk id="50" creationId="{DDED60CB-81A6-4467-AC14-58F214A76F68}"/>
          </ac:spMkLst>
        </pc:spChg>
        <pc:spChg chg="mod">
          <ac:chgData name="相原 宏一" userId="4914b50843476a56" providerId="LiveId" clId="{CAC760D1-8101-471D-BEF5-F6227F1695A7}" dt="2022-11-26T06:29:43.509" v="380" actId="20577"/>
          <ac:spMkLst>
            <pc:docMk/>
            <pc:sldMk cId="822197802" sldId="272"/>
            <ac:spMk id="62" creationId="{AC1EF8B7-3C13-4506-B646-C6B61BE28F2F}"/>
          </ac:spMkLst>
        </pc:spChg>
        <pc:cxnChg chg="mod">
          <ac:chgData name="相原 宏一" userId="4914b50843476a56" providerId="LiveId" clId="{CAC760D1-8101-471D-BEF5-F6227F1695A7}" dt="2022-11-26T06:25:26.729" v="291" actId="14100"/>
          <ac:cxnSpMkLst>
            <pc:docMk/>
            <pc:sldMk cId="822197802" sldId="272"/>
            <ac:cxnSpMk id="45" creationId="{B3751589-3DB0-4121-A15F-756329BDE7BF}"/>
          </ac:cxnSpMkLst>
        </pc:cxnChg>
        <pc:cxnChg chg="mod">
          <ac:chgData name="相原 宏一" userId="4914b50843476a56" providerId="LiveId" clId="{CAC760D1-8101-471D-BEF5-F6227F1695A7}" dt="2022-11-26T06:15:05.553" v="243" actId="14100"/>
          <ac:cxnSpMkLst>
            <pc:docMk/>
            <pc:sldMk cId="822197802" sldId="272"/>
            <ac:cxnSpMk id="54" creationId="{6B7C3B77-C345-4D16-99BE-66D750A36197}"/>
          </ac:cxnSpMkLst>
        </pc:cxnChg>
      </pc:sldChg>
      <pc:sldChg chg="modSp modAnim">
        <pc:chgData name="相原 宏一" userId="4914b50843476a56" providerId="LiveId" clId="{CAC760D1-8101-471D-BEF5-F6227F1695A7}" dt="2022-11-26T06:34:29.803" v="559" actId="20577"/>
        <pc:sldMkLst>
          <pc:docMk/>
          <pc:sldMk cId="2555101116" sldId="274"/>
        </pc:sldMkLst>
        <pc:spChg chg="mod">
          <ac:chgData name="相原 宏一" userId="4914b50843476a56" providerId="LiveId" clId="{CAC760D1-8101-471D-BEF5-F6227F1695A7}" dt="2022-11-26T06:33:01.036" v="418" actId="20577"/>
          <ac:spMkLst>
            <pc:docMk/>
            <pc:sldMk cId="2555101116" sldId="274"/>
            <ac:spMk id="2" creationId="{0872F15A-F201-45CC-A58A-40CC3655C3F1}"/>
          </ac:spMkLst>
        </pc:spChg>
        <pc:spChg chg="mod">
          <ac:chgData name="相原 宏一" userId="4914b50843476a56" providerId="LiveId" clId="{CAC760D1-8101-471D-BEF5-F6227F1695A7}" dt="2022-11-26T06:34:29.803" v="559" actId="20577"/>
          <ac:spMkLst>
            <pc:docMk/>
            <pc:sldMk cId="2555101116" sldId="274"/>
            <ac:spMk id="12" creationId="{CFC243AF-CF67-4BF7-A2EE-308072460BD9}"/>
          </ac:spMkLst>
        </pc:spChg>
      </pc:sldChg>
      <pc:sldChg chg="modSp mod">
        <pc:chgData name="相原 宏一" userId="4914b50843476a56" providerId="LiveId" clId="{CAC760D1-8101-471D-BEF5-F6227F1695A7}" dt="2022-11-26T06:01:03.584" v="21" actId="20577"/>
        <pc:sldMkLst>
          <pc:docMk/>
          <pc:sldMk cId="3441215394" sldId="277"/>
        </pc:sldMkLst>
        <pc:spChg chg="mod">
          <ac:chgData name="相原 宏一" userId="4914b50843476a56" providerId="LiveId" clId="{CAC760D1-8101-471D-BEF5-F6227F1695A7}" dt="2022-11-26T06:01:03.584" v="21" actId="20577"/>
          <ac:spMkLst>
            <pc:docMk/>
            <pc:sldMk cId="3441215394" sldId="277"/>
            <ac:spMk id="3" creationId="{B4363132-6333-4F9D-AA49-D2F688392766}"/>
          </ac:spMkLst>
        </pc:spChg>
      </pc:sldChg>
      <pc:sldChg chg="modSp">
        <pc:chgData name="相原 宏一" userId="4914b50843476a56" providerId="LiveId" clId="{CAC760D1-8101-471D-BEF5-F6227F1695A7}" dt="2022-11-26T07:20:06.954" v="1328" actId="20577"/>
        <pc:sldMkLst>
          <pc:docMk/>
          <pc:sldMk cId="2413219267" sldId="282"/>
        </pc:sldMkLst>
        <pc:spChg chg="mod">
          <ac:chgData name="相原 宏一" userId="4914b50843476a56" providerId="LiveId" clId="{CAC760D1-8101-471D-BEF5-F6227F1695A7}" dt="2022-11-26T07:19:59.091" v="1316" actId="20577"/>
          <ac:spMkLst>
            <pc:docMk/>
            <pc:sldMk cId="2413219267" sldId="282"/>
            <ac:spMk id="12" creationId="{B6BF3CEA-D21C-4F77-9151-B56605E48A96}"/>
          </ac:spMkLst>
        </pc:spChg>
        <pc:spChg chg="mod">
          <ac:chgData name="相原 宏一" userId="4914b50843476a56" providerId="LiveId" clId="{CAC760D1-8101-471D-BEF5-F6227F1695A7}" dt="2022-11-26T07:20:06.954" v="1328" actId="20577"/>
          <ac:spMkLst>
            <pc:docMk/>
            <pc:sldMk cId="2413219267" sldId="282"/>
            <ac:spMk id="13" creationId="{B0CBC334-8775-44ED-B71A-404B8E9F5637}"/>
          </ac:spMkLst>
        </pc:spChg>
      </pc:sldChg>
      <pc:sldChg chg="modSp mod">
        <pc:chgData name="相原 宏一" userId="4914b50843476a56" providerId="LiveId" clId="{CAC760D1-8101-471D-BEF5-F6227F1695A7}" dt="2022-11-26T07:29:46.955" v="1838" actId="1076"/>
        <pc:sldMkLst>
          <pc:docMk/>
          <pc:sldMk cId="1009385936" sldId="283"/>
        </pc:sldMkLst>
        <pc:spChg chg="mod">
          <ac:chgData name="相原 宏一" userId="4914b50843476a56" providerId="LiveId" clId="{CAC760D1-8101-471D-BEF5-F6227F1695A7}" dt="2022-11-26T07:29:41.075" v="1837" actId="14100"/>
          <ac:spMkLst>
            <pc:docMk/>
            <pc:sldMk cId="1009385936" sldId="283"/>
            <ac:spMk id="3" creationId="{B4363132-6333-4F9D-AA49-D2F688392766}"/>
          </ac:spMkLst>
        </pc:spChg>
        <pc:spChg chg="mod">
          <ac:chgData name="相原 宏一" userId="4914b50843476a56" providerId="LiveId" clId="{CAC760D1-8101-471D-BEF5-F6227F1695A7}" dt="2022-11-26T07:23:11.140" v="1521" actId="20577"/>
          <ac:spMkLst>
            <pc:docMk/>
            <pc:sldMk cId="1009385936" sldId="283"/>
            <ac:spMk id="5" creationId="{CAE3F39E-7C0B-4DD1-A828-A533611BD9F1}"/>
          </ac:spMkLst>
        </pc:spChg>
        <pc:spChg chg="mod">
          <ac:chgData name="相原 宏一" userId="4914b50843476a56" providerId="LiveId" clId="{CAC760D1-8101-471D-BEF5-F6227F1695A7}" dt="2022-11-26T07:24:38.218" v="1639"/>
          <ac:spMkLst>
            <pc:docMk/>
            <pc:sldMk cId="1009385936" sldId="283"/>
            <ac:spMk id="6" creationId="{D4E95E9C-7A3E-4816-B2EB-A7AE39BCB743}"/>
          </ac:spMkLst>
        </pc:spChg>
        <pc:spChg chg="mod">
          <ac:chgData name="相原 宏一" userId="4914b50843476a56" providerId="LiveId" clId="{CAC760D1-8101-471D-BEF5-F6227F1695A7}" dt="2022-11-26T07:29:46.955" v="1838" actId="1076"/>
          <ac:spMkLst>
            <pc:docMk/>
            <pc:sldMk cId="1009385936" sldId="283"/>
            <ac:spMk id="7" creationId="{07F66E6B-6673-48E8-A721-20687808031C}"/>
          </ac:spMkLst>
        </pc:spChg>
        <pc:spChg chg="mod">
          <ac:chgData name="相原 宏一" userId="4914b50843476a56" providerId="LiveId" clId="{CAC760D1-8101-471D-BEF5-F6227F1695A7}" dt="2022-11-26T07:26:14.449" v="1669" actId="20577"/>
          <ac:spMkLst>
            <pc:docMk/>
            <pc:sldMk cId="1009385936" sldId="283"/>
            <ac:spMk id="8" creationId="{1B86E6C2-1F11-40D1-A4FE-535843FEEAD1}"/>
          </ac:spMkLst>
        </pc:spChg>
      </pc:sldChg>
    </pc:docChg>
  </pc:docChgLst>
  <pc:docChgLst>
    <pc:chgData name="相原 宏一" userId="4914b50843476a56" providerId="LiveId" clId="{3FD229C5-0968-4DD8-B2C1-FA025F42AF8C}"/>
    <pc:docChg chg="modSld">
      <pc:chgData name="相原 宏一" userId="4914b50843476a56" providerId="LiveId" clId="{3FD229C5-0968-4DD8-B2C1-FA025F42AF8C}" dt="2022-03-25T23:38:48.959" v="1" actId="20577"/>
      <pc:docMkLst>
        <pc:docMk/>
      </pc:docMkLst>
      <pc:sldChg chg="modSp">
        <pc:chgData name="相原 宏一" userId="4914b50843476a56" providerId="LiveId" clId="{3FD229C5-0968-4DD8-B2C1-FA025F42AF8C}" dt="2022-03-25T23:38:48.959" v="1" actId="20577"/>
        <pc:sldMkLst>
          <pc:docMk/>
          <pc:sldMk cId="2555101116" sldId="274"/>
        </pc:sldMkLst>
        <pc:spChg chg="mod">
          <ac:chgData name="相原 宏一" userId="4914b50843476a56" providerId="LiveId" clId="{3FD229C5-0968-4DD8-B2C1-FA025F42AF8C}" dt="2022-03-25T23:38:48.959" v="1" actId="20577"/>
          <ac:spMkLst>
            <pc:docMk/>
            <pc:sldMk cId="2555101116" sldId="274"/>
            <ac:spMk id="10" creationId="{C6CD77FA-9428-4C23-AAE0-B9E74DFC604E}"/>
          </ac:spMkLst>
        </pc:spChg>
      </pc:sldChg>
    </pc:docChg>
  </pc:docChgLst>
  <pc:docChgLst>
    <pc:chgData name="相原 宏一" userId="4914b50843476a56" providerId="LiveId" clId="{27D57821-EC0E-449B-ABB3-404CBDE7374A}"/>
    <pc:docChg chg="undo redo custSel modSld">
      <pc:chgData name="相原 宏一" userId="4914b50843476a56" providerId="LiveId" clId="{27D57821-EC0E-449B-ABB3-404CBDE7374A}" dt="2022-03-23T11:07:36.472" v="4685" actId="6549"/>
      <pc:docMkLst>
        <pc:docMk/>
      </pc:docMkLst>
      <pc:sldChg chg="modSp mod">
        <pc:chgData name="相原 宏一" userId="4914b50843476a56" providerId="LiveId" clId="{27D57821-EC0E-449B-ABB3-404CBDE7374A}" dt="2022-03-20T11:24:19.136" v="806" actId="20577"/>
        <pc:sldMkLst>
          <pc:docMk/>
          <pc:sldMk cId="2083928899" sldId="257"/>
        </pc:sldMkLst>
        <pc:spChg chg="mod">
          <ac:chgData name="相原 宏一" userId="4914b50843476a56" providerId="LiveId" clId="{27D57821-EC0E-449B-ABB3-404CBDE7374A}" dt="2022-03-20T11:24:19.136" v="806" actId="20577"/>
          <ac:spMkLst>
            <pc:docMk/>
            <pc:sldMk cId="2083928899" sldId="257"/>
            <ac:spMk id="8" creationId="{1B86E6C2-1F11-40D1-A4FE-535843FEEAD1}"/>
          </ac:spMkLst>
        </pc:spChg>
      </pc:sldChg>
      <pc:sldChg chg="addSp delSp modSp mod modAnim">
        <pc:chgData name="相原 宏一" userId="4914b50843476a56" providerId="LiveId" clId="{27D57821-EC0E-449B-ABB3-404CBDE7374A}" dt="2022-03-23T11:05:19.280" v="4668" actId="14100"/>
        <pc:sldMkLst>
          <pc:docMk/>
          <pc:sldMk cId="1609149858" sldId="261"/>
        </pc:sldMkLst>
        <pc:spChg chg="del mod">
          <ac:chgData name="相原 宏一" userId="4914b50843476a56" providerId="LiveId" clId="{27D57821-EC0E-449B-ABB3-404CBDE7374A}" dt="2022-03-23T05:49:03.580" v="3286" actId="478"/>
          <ac:spMkLst>
            <pc:docMk/>
            <pc:sldMk cId="1609149858" sldId="261"/>
            <ac:spMk id="2" creationId="{00000000-0000-0000-0000-000000000000}"/>
          </ac:spMkLst>
        </pc:spChg>
        <pc:spChg chg="add mod">
          <ac:chgData name="相原 宏一" userId="4914b50843476a56" providerId="LiveId" clId="{27D57821-EC0E-449B-ABB3-404CBDE7374A}" dt="2022-03-23T10:37:41.806" v="4385" actId="14100"/>
          <ac:spMkLst>
            <pc:docMk/>
            <pc:sldMk cId="1609149858" sldId="261"/>
            <ac:spMk id="3" creationId="{2665B45F-4920-4D00-AF0F-9F805F734D8A}"/>
          </ac:spMkLst>
        </pc:spChg>
        <pc:spChg chg="del mod">
          <ac:chgData name="相原 宏一" userId="4914b50843476a56" providerId="LiveId" clId="{27D57821-EC0E-449B-ABB3-404CBDE7374A}" dt="2022-03-23T05:30:24.862" v="3157" actId="931"/>
          <ac:spMkLst>
            <pc:docMk/>
            <pc:sldMk cId="1609149858" sldId="261"/>
            <ac:spMk id="4" creationId="{00000000-0000-0000-0000-000000000000}"/>
          </ac:spMkLst>
        </pc:spChg>
        <pc:spChg chg="add mod">
          <ac:chgData name="相原 宏一" userId="4914b50843476a56" providerId="LiveId" clId="{27D57821-EC0E-449B-ABB3-404CBDE7374A}" dt="2022-03-23T10:55:01.474" v="4469" actId="1076"/>
          <ac:spMkLst>
            <pc:docMk/>
            <pc:sldMk cId="1609149858" sldId="261"/>
            <ac:spMk id="11" creationId="{A8BA689C-6445-42F8-A3EA-A40A4A53823E}"/>
          </ac:spMkLst>
        </pc:spChg>
        <pc:spChg chg="add mod">
          <ac:chgData name="相原 宏一" userId="4914b50843476a56" providerId="LiveId" clId="{27D57821-EC0E-449B-ABB3-404CBDE7374A}" dt="2022-03-23T11:03:07.478" v="4640" actId="1076"/>
          <ac:spMkLst>
            <pc:docMk/>
            <pc:sldMk cId="1609149858" sldId="261"/>
            <ac:spMk id="12" creationId="{9DBA3822-C972-4215-B0C5-098F84378891}"/>
          </ac:spMkLst>
        </pc:spChg>
        <pc:spChg chg="add mod">
          <ac:chgData name="相原 宏一" userId="4914b50843476a56" providerId="LiveId" clId="{27D57821-EC0E-449B-ABB3-404CBDE7374A}" dt="2022-03-23T11:03:17.562" v="4642" actId="1076"/>
          <ac:spMkLst>
            <pc:docMk/>
            <pc:sldMk cId="1609149858" sldId="261"/>
            <ac:spMk id="13" creationId="{0872790F-CAF2-4F0C-AA67-DC221AE3CC59}"/>
          </ac:spMkLst>
        </pc:spChg>
        <pc:spChg chg="add mod">
          <ac:chgData name="相原 宏一" userId="4914b50843476a56" providerId="LiveId" clId="{27D57821-EC0E-449B-ABB3-404CBDE7374A}" dt="2022-03-23T10:55:22.946" v="4473" actId="1076"/>
          <ac:spMkLst>
            <pc:docMk/>
            <pc:sldMk cId="1609149858" sldId="261"/>
            <ac:spMk id="14" creationId="{B3866DC7-31B5-44A2-81FB-561CA9B52008}"/>
          </ac:spMkLst>
        </pc:spChg>
        <pc:spChg chg="add mod">
          <ac:chgData name="相原 宏一" userId="4914b50843476a56" providerId="LiveId" clId="{27D57821-EC0E-449B-ABB3-404CBDE7374A}" dt="2022-03-23T10:55:16.406" v="4472" actId="1076"/>
          <ac:spMkLst>
            <pc:docMk/>
            <pc:sldMk cId="1609149858" sldId="261"/>
            <ac:spMk id="15" creationId="{BD36D4F8-B4F9-4AAB-B73C-240A4638E7C3}"/>
          </ac:spMkLst>
        </pc:spChg>
        <pc:spChg chg="add mod">
          <ac:chgData name="相原 宏一" userId="4914b50843476a56" providerId="LiveId" clId="{27D57821-EC0E-449B-ABB3-404CBDE7374A}" dt="2022-03-23T11:03:46.253" v="4649" actId="14100"/>
          <ac:spMkLst>
            <pc:docMk/>
            <pc:sldMk cId="1609149858" sldId="261"/>
            <ac:spMk id="16" creationId="{A602033B-A2F0-4FD4-9038-BE332A70666C}"/>
          </ac:spMkLst>
        </pc:spChg>
        <pc:spChg chg="add mod">
          <ac:chgData name="相原 宏一" userId="4914b50843476a56" providerId="LiveId" clId="{27D57821-EC0E-449B-ABB3-404CBDE7374A}" dt="2022-03-23T06:14:53.183" v="4185" actId="1076"/>
          <ac:spMkLst>
            <pc:docMk/>
            <pc:sldMk cId="1609149858" sldId="261"/>
            <ac:spMk id="17" creationId="{47F8FEBB-A491-45A3-B3EE-A658E1F98DE4}"/>
          </ac:spMkLst>
        </pc:spChg>
        <pc:spChg chg="add mod">
          <ac:chgData name="相原 宏一" userId="4914b50843476a56" providerId="LiveId" clId="{27D57821-EC0E-449B-ABB3-404CBDE7374A}" dt="2022-03-23T11:05:09.479" v="4665" actId="1076"/>
          <ac:spMkLst>
            <pc:docMk/>
            <pc:sldMk cId="1609149858" sldId="261"/>
            <ac:spMk id="24" creationId="{A64DEF34-896A-4F17-B358-FBB163C027CD}"/>
          </ac:spMkLst>
        </pc:spChg>
        <pc:spChg chg="add mod">
          <ac:chgData name="相原 宏一" userId="4914b50843476a56" providerId="LiveId" clId="{27D57821-EC0E-449B-ABB3-404CBDE7374A}" dt="2022-03-23T11:04:08.808" v="4652" actId="1076"/>
          <ac:spMkLst>
            <pc:docMk/>
            <pc:sldMk cId="1609149858" sldId="261"/>
            <ac:spMk id="25" creationId="{8E1C66C7-82B2-43C4-9D6E-EF31C3105D74}"/>
          </ac:spMkLst>
        </pc:spChg>
        <pc:spChg chg="add mod">
          <ac:chgData name="相原 宏一" userId="4914b50843476a56" providerId="LiveId" clId="{27D57821-EC0E-449B-ABB3-404CBDE7374A}" dt="2022-03-23T10:54:58.788" v="4468" actId="1076"/>
          <ac:spMkLst>
            <pc:docMk/>
            <pc:sldMk cId="1609149858" sldId="261"/>
            <ac:spMk id="26" creationId="{C6C6D3CE-2AB1-47AD-A43B-B7E2461A3814}"/>
          </ac:spMkLst>
        </pc:spChg>
        <pc:spChg chg="add del mod">
          <ac:chgData name="相原 宏一" userId="4914b50843476a56" providerId="LiveId" clId="{27D57821-EC0E-449B-ABB3-404CBDE7374A}" dt="2022-03-23T06:05:01.916" v="4175"/>
          <ac:spMkLst>
            <pc:docMk/>
            <pc:sldMk cId="1609149858" sldId="261"/>
            <ac:spMk id="26" creationId="{E2DA8C3A-762A-4ECD-9F31-32B31493BDE7}"/>
          </ac:spMkLst>
        </pc:spChg>
        <pc:spChg chg="add mod ord">
          <ac:chgData name="相原 宏一" userId="4914b50843476a56" providerId="LiveId" clId="{27D57821-EC0E-449B-ABB3-404CBDE7374A}" dt="2022-03-23T06:25:46.220" v="4374" actId="14100"/>
          <ac:spMkLst>
            <pc:docMk/>
            <pc:sldMk cId="1609149858" sldId="261"/>
            <ac:spMk id="27" creationId="{F957DBD6-38B4-43B3-A066-D36225D1907A}"/>
          </ac:spMkLst>
        </pc:spChg>
        <pc:spChg chg="add mod ord">
          <ac:chgData name="相原 宏一" userId="4914b50843476a56" providerId="LiveId" clId="{27D57821-EC0E-449B-ABB3-404CBDE7374A}" dt="2022-03-23T06:18:23.020" v="4226" actId="13926"/>
          <ac:spMkLst>
            <pc:docMk/>
            <pc:sldMk cId="1609149858" sldId="261"/>
            <ac:spMk id="28" creationId="{DDEF293A-C78D-4B84-933B-F38BC216FFDC}"/>
          </ac:spMkLst>
        </pc:spChg>
        <pc:spChg chg="add mod ord">
          <ac:chgData name="相原 宏一" userId="4914b50843476a56" providerId="LiveId" clId="{27D57821-EC0E-449B-ABB3-404CBDE7374A}" dt="2022-03-23T06:18:28.208" v="4228" actId="13926"/>
          <ac:spMkLst>
            <pc:docMk/>
            <pc:sldMk cId="1609149858" sldId="261"/>
            <ac:spMk id="29" creationId="{AA6D2898-C40A-445A-B588-B4D874AE65AB}"/>
          </ac:spMkLst>
        </pc:spChg>
        <pc:spChg chg="add del mod ord">
          <ac:chgData name="相原 宏一" userId="4914b50843476a56" providerId="LiveId" clId="{27D57821-EC0E-449B-ABB3-404CBDE7374A}" dt="2022-03-23T06:20:17.577" v="4326" actId="478"/>
          <ac:spMkLst>
            <pc:docMk/>
            <pc:sldMk cId="1609149858" sldId="261"/>
            <ac:spMk id="30" creationId="{080A6370-7BD2-43F4-BAE6-48A6451A9484}"/>
          </ac:spMkLst>
        </pc:spChg>
        <pc:spChg chg="add mod ord">
          <ac:chgData name="相原 宏一" userId="4914b50843476a56" providerId="LiveId" clId="{27D57821-EC0E-449B-ABB3-404CBDE7374A}" dt="2022-03-23T06:18:49.168" v="4233" actId="13926"/>
          <ac:spMkLst>
            <pc:docMk/>
            <pc:sldMk cId="1609149858" sldId="261"/>
            <ac:spMk id="31" creationId="{133FEA88-BCF0-44B8-A5DF-B08F5E9B5E59}"/>
          </ac:spMkLst>
        </pc:spChg>
        <pc:spChg chg="add mod ord">
          <ac:chgData name="相原 宏一" userId="4914b50843476a56" providerId="LiveId" clId="{27D57821-EC0E-449B-ABB3-404CBDE7374A}" dt="2022-03-23T06:17:44.415" v="4217" actId="13926"/>
          <ac:spMkLst>
            <pc:docMk/>
            <pc:sldMk cId="1609149858" sldId="261"/>
            <ac:spMk id="32" creationId="{A257CD91-71C6-4E03-B84E-FB2D6BC910EB}"/>
          </ac:spMkLst>
        </pc:spChg>
        <pc:spChg chg="add mod ord">
          <ac:chgData name="相原 宏一" userId="4914b50843476a56" providerId="LiveId" clId="{27D57821-EC0E-449B-ABB3-404CBDE7374A}" dt="2022-03-23T11:01:31.783" v="4630" actId="20577"/>
          <ac:spMkLst>
            <pc:docMk/>
            <pc:sldMk cId="1609149858" sldId="261"/>
            <ac:spMk id="33" creationId="{43BAC81B-9735-4A6D-93EF-B427125B4B99}"/>
          </ac:spMkLst>
        </pc:spChg>
        <pc:spChg chg="add mod ord">
          <ac:chgData name="相原 宏一" userId="4914b50843476a56" providerId="LiveId" clId="{27D57821-EC0E-449B-ABB3-404CBDE7374A}" dt="2022-03-23T06:17:27.128" v="4212" actId="207"/>
          <ac:spMkLst>
            <pc:docMk/>
            <pc:sldMk cId="1609149858" sldId="261"/>
            <ac:spMk id="34" creationId="{C0A7D5A4-0336-450C-A626-9FD861F45971}"/>
          </ac:spMkLst>
        </pc:spChg>
        <pc:spChg chg="add mod">
          <ac:chgData name="相原 宏一" userId="4914b50843476a56" providerId="LiveId" clId="{27D57821-EC0E-449B-ABB3-404CBDE7374A}" dt="2022-03-23T05:59:06.469" v="4090" actId="571"/>
          <ac:spMkLst>
            <pc:docMk/>
            <pc:sldMk cId="1609149858" sldId="261"/>
            <ac:spMk id="35" creationId="{B6E2F4F7-E665-4111-9C65-B08BB7F53581}"/>
          </ac:spMkLst>
        </pc:spChg>
        <pc:spChg chg="add mod">
          <ac:chgData name="相原 宏一" userId="4914b50843476a56" providerId="LiveId" clId="{27D57821-EC0E-449B-ABB3-404CBDE7374A}" dt="2022-03-23T06:01:34.748" v="4115" actId="571"/>
          <ac:spMkLst>
            <pc:docMk/>
            <pc:sldMk cId="1609149858" sldId="261"/>
            <ac:spMk id="36" creationId="{2A2FDD5B-B360-4BD2-BB22-CC6C412493E3}"/>
          </ac:spMkLst>
        </pc:spChg>
        <pc:spChg chg="add mod">
          <ac:chgData name="相原 宏一" userId="4914b50843476a56" providerId="LiveId" clId="{27D57821-EC0E-449B-ABB3-404CBDE7374A}" dt="2022-03-23T06:01:34.748" v="4115" actId="571"/>
          <ac:spMkLst>
            <pc:docMk/>
            <pc:sldMk cId="1609149858" sldId="261"/>
            <ac:spMk id="37" creationId="{E589AD25-BE12-4D7E-8EEA-F55699665646}"/>
          </ac:spMkLst>
        </pc:spChg>
        <pc:spChg chg="add del">
          <ac:chgData name="相原 宏一" userId="4914b50843476a56" providerId="LiveId" clId="{27D57821-EC0E-449B-ABB3-404CBDE7374A}" dt="2022-03-23T06:01:33.803" v="4114" actId="22"/>
          <ac:spMkLst>
            <pc:docMk/>
            <pc:sldMk cId="1609149858" sldId="261"/>
            <ac:spMk id="39" creationId="{E1DF1FB3-4F7B-4615-B46E-923D63D1D886}"/>
          </ac:spMkLst>
        </pc:spChg>
        <pc:spChg chg="add mod">
          <ac:chgData name="相原 宏一" userId="4914b50843476a56" providerId="LiveId" clId="{27D57821-EC0E-449B-ABB3-404CBDE7374A}" dt="2022-03-23T06:25:49.378" v="4375" actId="14100"/>
          <ac:spMkLst>
            <pc:docMk/>
            <pc:sldMk cId="1609149858" sldId="261"/>
            <ac:spMk id="40" creationId="{28273E7E-802F-4A21-9B2C-CF92626CAFEF}"/>
          </ac:spMkLst>
        </pc:spChg>
        <pc:picChg chg="add mod">
          <ac:chgData name="相原 宏一" userId="4914b50843476a56" providerId="LiveId" clId="{27D57821-EC0E-449B-ABB3-404CBDE7374A}" dt="2022-03-23T11:03:01.680" v="4639" actId="14100"/>
          <ac:picMkLst>
            <pc:docMk/>
            <pc:sldMk cId="1609149858" sldId="261"/>
            <ac:picMk id="8" creationId="{662F1A93-6CBC-4496-82E4-DA337C6B39C1}"/>
          </ac:picMkLst>
        </pc:picChg>
        <pc:picChg chg="add mod ord">
          <ac:chgData name="相原 宏一" userId="4914b50843476a56" providerId="LiveId" clId="{27D57821-EC0E-449B-ABB3-404CBDE7374A}" dt="2022-03-23T11:02:41.301" v="4637" actId="692"/>
          <ac:picMkLst>
            <pc:docMk/>
            <pc:sldMk cId="1609149858" sldId="261"/>
            <ac:picMk id="10" creationId="{FE79E618-8C93-4935-A5EB-5ED44836FA8A}"/>
          </ac:picMkLst>
        </pc:picChg>
        <pc:cxnChg chg="add mod">
          <ac:chgData name="相原 宏一" userId="4914b50843476a56" providerId="LiveId" clId="{27D57821-EC0E-449B-ABB3-404CBDE7374A}" dt="2022-03-23T11:03:52.871" v="4650" actId="14100"/>
          <ac:cxnSpMkLst>
            <pc:docMk/>
            <pc:sldMk cId="1609149858" sldId="261"/>
            <ac:cxnSpMk id="4" creationId="{83451725-D576-4BC1-9ADC-120D81D6137D}"/>
          </ac:cxnSpMkLst>
        </pc:cxnChg>
        <pc:cxnChg chg="add del mod">
          <ac:chgData name="相原 宏一" userId="4914b50843476a56" providerId="LiveId" clId="{27D57821-EC0E-449B-ABB3-404CBDE7374A}" dt="2022-03-23T10:39:45.773" v="4397" actId="21"/>
          <ac:cxnSpMkLst>
            <pc:docMk/>
            <pc:sldMk cId="1609149858" sldId="261"/>
            <ac:cxnSpMk id="19" creationId="{08BB3C7C-2208-4C11-BCFB-38C281EBFF4F}"/>
          </ac:cxnSpMkLst>
        </pc:cxnChg>
        <pc:cxnChg chg="add del mod">
          <ac:chgData name="相原 宏一" userId="4914b50843476a56" providerId="LiveId" clId="{27D57821-EC0E-449B-ABB3-404CBDE7374A}" dt="2022-03-23T10:39:13.180" v="4395" actId="21"/>
          <ac:cxnSpMkLst>
            <pc:docMk/>
            <pc:sldMk cId="1609149858" sldId="261"/>
            <ac:cxnSpMk id="21" creationId="{EEFE6D7F-E98F-4AB4-B307-EE362E6D0196}"/>
          </ac:cxnSpMkLst>
        </pc:cxnChg>
        <pc:cxnChg chg="add mod">
          <ac:chgData name="相原 宏一" userId="4914b50843476a56" providerId="LiveId" clId="{27D57821-EC0E-449B-ABB3-404CBDE7374A}" dt="2022-03-23T11:04:03.422" v="4651" actId="1076"/>
          <ac:cxnSpMkLst>
            <pc:docMk/>
            <pc:sldMk cId="1609149858" sldId="261"/>
            <ac:cxnSpMk id="30" creationId="{75878C0F-47F2-4486-996E-A201415A9BD0}"/>
          </ac:cxnSpMkLst>
        </pc:cxnChg>
        <pc:cxnChg chg="add mod">
          <ac:chgData name="相原 宏一" userId="4914b50843476a56" providerId="LiveId" clId="{27D57821-EC0E-449B-ABB3-404CBDE7374A}" dt="2022-03-23T11:03:10.826" v="4641" actId="1076"/>
          <ac:cxnSpMkLst>
            <pc:docMk/>
            <pc:sldMk cId="1609149858" sldId="261"/>
            <ac:cxnSpMk id="35" creationId="{02EA0264-2C56-4B2A-82CF-FE9697EEB1DE}"/>
          </ac:cxnSpMkLst>
        </pc:cxnChg>
        <pc:cxnChg chg="add mod">
          <ac:chgData name="相原 宏一" userId="4914b50843476a56" providerId="LiveId" clId="{27D57821-EC0E-449B-ABB3-404CBDE7374A}" dt="2022-03-23T11:03:21.359" v="4643" actId="1076"/>
          <ac:cxnSpMkLst>
            <pc:docMk/>
            <pc:sldMk cId="1609149858" sldId="261"/>
            <ac:cxnSpMk id="37" creationId="{3DC39900-A3B1-45C2-83E0-0674623F73B0}"/>
          </ac:cxnSpMkLst>
        </pc:cxnChg>
        <pc:cxnChg chg="add mod">
          <ac:chgData name="相原 宏一" userId="4914b50843476a56" providerId="LiveId" clId="{27D57821-EC0E-449B-ABB3-404CBDE7374A}" dt="2022-03-23T11:05:19.280" v="4668" actId="14100"/>
          <ac:cxnSpMkLst>
            <pc:docMk/>
            <pc:sldMk cId="1609149858" sldId="261"/>
            <ac:cxnSpMk id="45" creationId="{F72E1728-CCDA-4F2F-90D0-897B9C4BF6A6}"/>
          </ac:cxnSpMkLst>
        </pc:cxnChg>
      </pc:sldChg>
      <pc:sldChg chg="modSp mod">
        <pc:chgData name="相原 宏一" userId="4914b50843476a56" providerId="LiveId" clId="{27D57821-EC0E-449B-ABB3-404CBDE7374A}" dt="2022-03-21T09:43:42.881" v="3081" actId="14100"/>
        <pc:sldMkLst>
          <pc:docMk/>
          <pc:sldMk cId="1470882181" sldId="267"/>
        </pc:sldMkLst>
        <pc:spChg chg="mod">
          <ac:chgData name="相原 宏一" userId="4914b50843476a56" providerId="LiveId" clId="{27D57821-EC0E-449B-ABB3-404CBDE7374A}" dt="2022-03-20T11:29:39.399" v="1012" actId="120"/>
          <ac:spMkLst>
            <pc:docMk/>
            <pc:sldMk cId="1470882181" sldId="267"/>
            <ac:spMk id="11" creationId="{7830E4C7-96BB-49E3-99F2-22F890C345FC}"/>
          </ac:spMkLst>
        </pc:spChg>
        <pc:spChg chg="mod">
          <ac:chgData name="相原 宏一" userId="4914b50843476a56" providerId="LiveId" clId="{27D57821-EC0E-449B-ABB3-404CBDE7374A}" dt="2022-03-20T11:33:53.183" v="1482" actId="20577"/>
          <ac:spMkLst>
            <pc:docMk/>
            <pc:sldMk cId="1470882181" sldId="267"/>
            <ac:spMk id="13" creationId="{1BAD7698-2B9F-4FF0-A93C-BB85781DCB7A}"/>
          </ac:spMkLst>
        </pc:spChg>
        <pc:spChg chg="mod">
          <ac:chgData name="相原 宏一" userId="4914b50843476a56" providerId="LiveId" clId="{27D57821-EC0E-449B-ABB3-404CBDE7374A}" dt="2022-03-20T12:00:59.659" v="2529" actId="20577"/>
          <ac:spMkLst>
            <pc:docMk/>
            <pc:sldMk cId="1470882181" sldId="267"/>
            <ac:spMk id="15" creationId="{AC3BD133-3238-4343-9901-0D15354FB0B6}"/>
          </ac:spMkLst>
        </pc:spChg>
        <pc:spChg chg="mod">
          <ac:chgData name="相原 宏一" userId="4914b50843476a56" providerId="LiveId" clId="{27D57821-EC0E-449B-ABB3-404CBDE7374A}" dt="2022-03-20T11:47:28.205" v="1821" actId="1076"/>
          <ac:spMkLst>
            <pc:docMk/>
            <pc:sldMk cId="1470882181" sldId="267"/>
            <ac:spMk id="18" creationId="{2C41A87A-C4A9-4F73-9B25-7B6EF4AFE3B4}"/>
          </ac:spMkLst>
        </pc:spChg>
        <pc:spChg chg="mod">
          <ac:chgData name="相原 宏一" userId="4914b50843476a56" providerId="LiveId" clId="{27D57821-EC0E-449B-ABB3-404CBDE7374A}" dt="2022-03-20T11:59:47.776" v="2471" actId="20577"/>
          <ac:spMkLst>
            <pc:docMk/>
            <pc:sldMk cId="1470882181" sldId="267"/>
            <ac:spMk id="19" creationId="{8ED4E868-1EDD-4F6A-A7AE-D3BBCDF54E37}"/>
          </ac:spMkLst>
        </pc:spChg>
        <pc:picChg chg="mod">
          <ac:chgData name="相原 宏一" userId="4914b50843476a56" providerId="LiveId" clId="{27D57821-EC0E-449B-ABB3-404CBDE7374A}" dt="2022-03-21T09:43:42.881" v="3081" actId="14100"/>
          <ac:picMkLst>
            <pc:docMk/>
            <pc:sldMk cId="1470882181" sldId="267"/>
            <ac:picMk id="7" creationId="{9F94954A-ACBF-4146-836D-400CDDF5F052}"/>
          </ac:picMkLst>
        </pc:picChg>
      </pc:sldChg>
      <pc:sldChg chg="modAnim">
        <pc:chgData name="相原 宏一" userId="4914b50843476a56" providerId="LiveId" clId="{27D57821-EC0E-449B-ABB3-404CBDE7374A}" dt="2022-03-21T09:50:19.497" v="3101"/>
        <pc:sldMkLst>
          <pc:docMk/>
          <pc:sldMk cId="3372372293" sldId="271"/>
        </pc:sldMkLst>
      </pc:sldChg>
      <pc:sldChg chg="addSp modSp mod modAnim addCm delCm">
        <pc:chgData name="相原 宏一" userId="4914b50843476a56" providerId="LiveId" clId="{27D57821-EC0E-449B-ABB3-404CBDE7374A}" dt="2022-03-23T10:53:54.321" v="4462" actId="1076"/>
        <pc:sldMkLst>
          <pc:docMk/>
          <pc:sldMk cId="822197802" sldId="272"/>
        </pc:sldMkLst>
        <pc:spChg chg="add mod">
          <ac:chgData name="相原 宏一" userId="4914b50843476a56" providerId="LiveId" clId="{27D57821-EC0E-449B-ABB3-404CBDE7374A}" dt="2022-03-21T09:41:57.183" v="3070" actId="1076"/>
          <ac:spMkLst>
            <pc:docMk/>
            <pc:sldMk cId="822197802" sldId="272"/>
            <ac:spMk id="2" creationId="{016E8213-CF7E-40BF-8552-E9A44A528ED5}"/>
          </ac:spMkLst>
        </pc:spChg>
        <pc:spChg chg="mod">
          <ac:chgData name="相原 宏一" userId="4914b50843476a56" providerId="LiveId" clId="{27D57821-EC0E-449B-ABB3-404CBDE7374A}" dt="2022-03-23T10:53:48.083" v="4461" actId="20577"/>
          <ac:spMkLst>
            <pc:docMk/>
            <pc:sldMk cId="822197802" sldId="272"/>
            <ac:spMk id="26" creationId="{B6BA1920-1F07-4BB3-A32D-78E140CFF8DD}"/>
          </ac:spMkLst>
        </pc:spChg>
        <pc:spChg chg="add mod">
          <ac:chgData name="相原 宏一" userId="4914b50843476a56" providerId="LiveId" clId="{27D57821-EC0E-449B-ABB3-404CBDE7374A}" dt="2022-03-21T09:41:34.584" v="3067" actId="1076"/>
          <ac:spMkLst>
            <pc:docMk/>
            <pc:sldMk cId="822197802" sldId="272"/>
            <ac:spMk id="27" creationId="{2CA0C442-152D-416A-B141-7F0FE4A3B875}"/>
          </ac:spMkLst>
        </pc:spChg>
        <pc:spChg chg="mod">
          <ac:chgData name="相原 宏一" userId="4914b50843476a56" providerId="LiveId" clId="{27D57821-EC0E-449B-ABB3-404CBDE7374A}" dt="2022-03-21T09:41:36.350" v="3068" actId="1076"/>
          <ac:spMkLst>
            <pc:docMk/>
            <pc:sldMk cId="822197802" sldId="272"/>
            <ac:spMk id="49" creationId="{A9467375-1E60-47DD-97CC-D00E6F39E53D}"/>
          </ac:spMkLst>
        </pc:spChg>
        <pc:spChg chg="mod">
          <ac:chgData name="相原 宏一" userId="4914b50843476a56" providerId="LiveId" clId="{27D57821-EC0E-449B-ABB3-404CBDE7374A}" dt="2022-03-23T10:52:43.040" v="4448" actId="20577"/>
          <ac:spMkLst>
            <pc:docMk/>
            <pc:sldMk cId="822197802" sldId="272"/>
            <ac:spMk id="50" creationId="{DDED60CB-81A6-4467-AC14-58F214A76F68}"/>
          </ac:spMkLst>
        </pc:spChg>
        <pc:spChg chg="mod">
          <ac:chgData name="相原 宏一" userId="4914b50843476a56" providerId="LiveId" clId="{27D57821-EC0E-449B-ABB3-404CBDE7374A}" dt="2022-03-23T10:53:54.321" v="4462" actId="1076"/>
          <ac:spMkLst>
            <pc:docMk/>
            <pc:sldMk cId="822197802" sldId="272"/>
            <ac:spMk id="61" creationId="{260D8DC4-77FF-4975-BFAB-96DC19A298D7}"/>
          </ac:spMkLst>
        </pc:spChg>
        <pc:spChg chg="mod">
          <ac:chgData name="相原 宏一" userId="4914b50843476a56" providerId="LiveId" clId="{27D57821-EC0E-449B-ABB3-404CBDE7374A}" dt="2022-03-23T10:53:30.338" v="4450" actId="1076"/>
          <ac:spMkLst>
            <pc:docMk/>
            <pc:sldMk cId="822197802" sldId="272"/>
            <ac:spMk id="62" creationId="{AC1EF8B7-3C13-4506-B646-C6B61BE28F2F}"/>
          </ac:spMkLst>
        </pc:spChg>
      </pc:sldChg>
      <pc:sldChg chg="modSp">
        <pc:chgData name="相原 宏一" userId="4914b50843476a56" providerId="LiveId" clId="{27D57821-EC0E-449B-ABB3-404CBDE7374A}" dt="2022-03-19T12:27:47.247" v="582" actId="20577"/>
        <pc:sldMkLst>
          <pc:docMk/>
          <pc:sldMk cId="3587577729" sldId="276"/>
        </pc:sldMkLst>
        <pc:spChg chg="mod">
          <ac:chgData name="相原 宏一" userId="4914b50843476a56" providerId="LiveId" clId="{27D57821-EC0E-449B-ABB3-404CBDE7374A}" dt="2022-03-19T12:27:47.247" v="582" actId="20577"/>
          <ac:spMkLst>
            <pc:docMk/>
            <pc:sldMk cId="3587577729" sldId="276"/>
            <ac:spMk id="8" creationId="{1B86E6C2-1F11-40D1-A4FE-535843FEEAD1}"/>
          </ac:spMkLst>
        </pc:spChg>
      </pc:sldChg>
      <pc:sldChg chg="modSp">
        <pc:chgData name="相原 宏一" userId="4914b50843476a56" providerId="LiveId" clId="{27D57821-EC0E-449B-ABB3-404CBDE7374A}" dt="2022-03-23T11:07:36.472" v="4685" actId="6549"/>
        <pc:sldMkLst>
          <pc:docMk/>
          <pc:sldMk cId="3441215394" sldId="277"/>
        </pc:sldMkLst>
        <pc:spChg chg="mod">
          <ac:chgData name="相原 宏一" userId="4914b50843476a56" providerId="LiveId" clId="{27D57821-EC0E-449B-ABB3-404CBDE7374A}" dt="2022-03-23T11:07:36.472" v="4685" actId="6549"/>
          <ac:spMkLst>
            <pc:docMk/>
            <pc:sldMk cId="3441215394" sldId="277"/>
            <ac:spMk id="10" creationId="{E796D2E4-9707-4761-B278-4D96F221F985}"/>
          </ac:spMkLst>
        </pc:spChg>
      </pc:sldChg>
      <pc:sldChg chg="modSp">
        <pc:chgData name="相原 宏一" userId="4914b50843476a56" providerId="LiveId" clId="{27D57821-EC0E-449B-ABB3-404CBDE7374A}" dt="2022-03-20T11:25:40.881" v="814" actId="6549"/>
        <pc:sldMkLst>
          <pc:docMk/>
          <pc:sldMk cId="1687187459" sldId="281"/>
        </pc:sldMkLst>
        <pc:spChg chg="mod">
          <ac:chgData name="相原 宏一" userId="4914b50843476a56" providerId="LiveId" clId="{27D57821-EC0E-449B-ABB3-404CBDE7374A}" dt="2022-03-20T11:25:40.881" v="814" actId="6549"/>
          <ac:spMkLst>
            <pc:docMk/>
            <pc:sldMk cId="1687187459" sldId="281"/>
            <ac:spMk id="6" creationId="{D4E95E9C-7A3E-4816-B2EB-A7AE39BCB743}"/>
          </ac:spMkLst>
        </pc:spChg>
        <pc:spChg chg="mod">
          <ac:chgData name="相原 宏一" userId="4914b50843476a56" providerId="LiveId" clId="{27D57821-EC0E-449B-ABB3-404CBDE7374A}" dt="2022-03-19T12:21:02.146" v="492" actId="20577"/>
          <ac:spMkLst>
            <pc:docMk/>
            <pc:sldMk cId="1687187459" sldId="281"/>
            <ac:spMk id="8" creationId="{1B86E6C2-1F11-40D1-A4FE-535843FEEAD1}"/>
          </ac:spMkLst>
        </pc:spChg>
      </pc:sldChg>
      <pc:sldChg chg="addSp delSp modSp mod">
        <pc:chgData name="相原 宏一" userId="4914b50843476a56" providerId="LiveId" clId="{27D57821-EC0E-449B-ABB3-404CBDE7374A}" dt="2022-03-23T05:28:58.893" v="3147" actId="1076"/>
        <pc:sldMkLst>
          <pc:docMk/>
          <pc:sldMk cId="2413219267" sldId="282"/>
        </pc:sldMkLst>
        <pc:spChg chg="del">
          <ac:chgData name="相原 宏一" userId="4914b50843476a56" providerId="LiveId" clId="{27D57821-EC0E-449B-ABB3-404CBDE7374A}" dt="2022-03-23T05:28:00.537" v="3133" actId="478"/>
          <ac:spMkLst>
            <pc:docMk/>
            <pc:sldMk cId="2413219267" sldId="282"/>
            <ac:spMk id="5" creationId="{4D9D94D7-25C2-4E6B-873A-D1EB0EE5719B}"/>
          </ac:spMkLst>
        </pc:spChg>
        <pc:spChg chg="mod">
          <ac:chgData name="相原 宏一" userId="4914b50843476a56" providerId="LiveId" clId="{27D57821-EC0E-449B-ABB3-404CBDE7374A}" dt="2022-03-19T12:11:33.003" v="106" actId="20577"/>
          <ac:spMkLst>
            <pc:docMk/>
            <pc:sldMk cId="2413219267" sldId="282"/>
            <ac:spMk id="12" creationId="{B6BF3CEA-D21C-4F77-9151-B56605E48A96}"/>
          </ac:spMkLst>
        </pc:spChg>
        <pc:spChg chg="mod">
          <ac:chgData name="相原 宏一" userId="4914b50843476a56" providerId="LiveId" clId="{27D57821-EC0E-449B-ABB3-404CBDE7374A}" dt="2022-03-19T12:19:44.024" v="484" actId="20577"/>
          <ac:spMkLst>
            <pc:docMk/>
            <pc:sldMk cId="2413219267" sldId="282"/>
            <ac:spMk id="13" creationId="{B0CBC334-8775-44ED-B71A-404B8E9F5637}"/>
          </ac:spMkLst>
        </pc:spChg>
        <pc:spChg chg="mod">
          <ac:chgData name="相原 宏一" userId="4914b50843476a56" providerId="LiveId" clId="{27D57821-EC0E-449B-ABB3-404CBDE7374A}" dt="2022-03-19T12:15:40.710" v="220" actId="20577"/>
          <ac:spMkLst>
            <pc:docMk/>
            <pc:sldMk cId="2413219267" sldId="282"/>
            <ac:spMk id="14" creationId="{A2C2A55A-1319-48D3-8C2B-304BCFFF652B}"/>
          </ac:spMkLst>
        </pc:spChg>
        <pc:spChg chg="mod">
          <ac:chgData name="相原 宏一" userId="4914b50843476a56" providerId="LiveId" clId="{27D57821-EC0E-449B-ABB3-404CBDE7374A}" dt="2022-03-23T05:28:09.105" v="3136" actId="14100"/>
          <ac:spMkLst>
            <pc:docMk/>
            <pc:sldMk cId="2413219267" sldId="282"/>
            <ac:spMk id="16" creationId="{0A9E4A63-8819-4FC4-9523-7CAF3A420F22}"/>
          </ac:spMkLst>
        </pc:spChg>
        <pc:picChg chg="add mod">
          <ac:chgData name="相原 宏一" userId="4914b50843476a56" providerId="LiveId" clId="{27D57821-EC0E-449B-ABB3-404CBDE7374A}" dt="2022-03-23T05:28:58.893" v="3147" actId="1076"/>
          <ac:picMkLst>
            <pc:docMk/>
            <pc:sldMk cId="2413219267" sldId="282"/>
            <ac:picMk id="6" creationId="{EAAA78C4-D3E7-4138-B260-F79CB06C59F1}"/>
          </ac:picMkLst>
        </pc:picChg>
        <pc:picChg chg="mod">
          <ac:chgData name="相原 宏一" userId="4914b50843476a56" providerId="LiveId" clId="{27D57821-EC0E-449B-ABB3-404CBDE7374A}" dt="2022-03-19T12:20:24.317" v="487" actId="14100"/>
          <ac:picMkLst>
            <pc:docMk/>
            <pc:sldMk cId="2413219267" sldId="282"/>
            <ac:picMk id="23" creationId="{2C3EE723-9C6B-46DB-9C9C-E356B68D48E6}"/>
          </ac:picMkLst>
        </pc:picChg>
        <pc:picChg chg="mod">
          <ac:chgData name="相原 宏一" userId="4914b50843476a56" providerId="LiveId" clId="{27D57821-EC0E-449B-ABB3-404CBDE7374A}" dt="2022-03-19T12:09:28.348" v="58" actId="14100"/>
          <ac:picMkLst>
            <pc:docMk/>
            <pc:sldMk cId="2413219267" sldId="282"/>
            <ac:picMk id="1026" creationId="{03051F52-1550-479C-AC20-11373F52369A}"/>
          </ac:picMkLst>
        </pc:picChg>
        <pc:picChg chg="mod">
          <ac:chgData name="相原 宏一" userId="4914b50843476a56" providerId="LiveId" clId="{27D57821-EC0E-449B-ABB3-404CBDE7374A}" dt="2022-03-19T12:09:39.429" v="61" actId="1076"/>
          <ac:picMkLst>
            <pc:docMk/>
            <pc:sldMk cId="2413219267" sldId="282"/>
            <ac:picMk id="1036" creationId="{22E2BA19-2973-4D7D-9660-C05FF38F5DCD}"/>
          </ac:picMkLst>
        </pc:picChg>
        <pc:picChg chg="mod">
          <ac:chgData name="相原 宏一" userId="4914b50843476a56" providerId="LiveId" clId="{27D57821-EC0E-449B-ABB3-404CBDE7374A}" dt="2022-03-19T12:20:11.203" v="485" actId="14100"/>
          <ac:picMkLst>
            <pc:docMk/>
            <pc:sldMk cId="2413219267" sldId="282"/>
            <ac:picMk id="1038" creationId="{39E275B3-C35F-4028-955E-29EC0FB1E9B3}"/>
          </ac:picMkLst>
        </pc:picChg>
      </pc:sldChg>
      <pc:sldChg chg="modSp">
        <pc:chgData name="相原 宏一" userId="4914b50843476a56" providerId="LiveId" clId="{27D57821-EC0E-449B-ABB3-404CBDE7374A}" dt="2022-03-20T12:17:20.700" v="3016" actId="207"/>
        <pc:sldMkLst>
          <pc:docMk/>
          <pc:sldMk cId="2241553608" sldId="286"/>
        </pc:sldMkLst>
        <pc:spChg chg="mod">
          <ac:chgData name="相原 宏一" userId="4914b50843476a56" providerId="LiveId" clId="{27D57821-EC0E-449B-ABB3-404CBDE7374A}" dt="2022-03-20T12:17:20.700" v="3016" actId="207"/>
          <ac:spMkLst>
            <pc:docMk/>
            <pc:sldMk cId="2241553608" sldId="286"/>
            <ac:spMk id="2" creationId="{F9BE4CA7-72E0-4A06-9455-5A7D0C01E985}"/>
          </ac:spMkLst>
        </pc:spChg>
      </pc:sldChg>
      <pc:sldChg chg="modSp">
        <pc:chgData name="相原 宏一" userId="4914b50843476a56" providerId="LiveId" clId="{27D57821-EC0E-449B-ABB3-404CBDE7374A}" dt="2022-03-20T12:13:23.158" v="2932" actId="6549"/>
        <pc:sldMkLst>
          <pc:docMk/>
          <pc:sldMk cId="3275693062" sldId="288"/>
        </pc:sldMkLst>
        <pc:spChg chg="mod">
          <ac:chgData name="相原 宏一" userId="4914b50843476a56" providerId="LiveId" clId="{27D57821-EC0E-449B-ABB3-404CBDE7374A}" dt="2022-03-20T12:13:23.158" v="2932" actId="6549"/>
          <ac:spMkLst>
            <pc:docMk/>
            <pc:sldMk cId="3275693062" sldId="288"/>
            <ac:spMk id="2" creationId="{F9BE4CA7-72E0-4A06-9455-5A7D0C01E985}"/>
          </ac:spMkLst>
        </pc:spChg>
      </pc:sldChg>
      <pc:sldChg chg="modSp">
        <pc:chgData name="相原 宏一" userId="4914b50843476a56" providerId="LiveId" clId="{27D57821-EC0E-449B-ABB3-404CBDE7374A}" dt="2022-03-20T12:08:05.961" v="2840" actId="113"/>
        <pc:sldMkLst>
          <pc:docMk/>
          <pc:sldMk cId="952332358" sldId="290"/>
        </pc:sldMkLst>
        <pc:spChg chg="mod">
          <ac:chgData name="相原 宏一" userId="4914b50843476a56" providerId="LiveId" clId="{27D57821-EC0E-449B-ABB3-404CBDE7374A}" dt="2022-03-20T12:08:05.961" v="2840" actId="113"/>
          <ac:spMkLst>
            <pc:docMk/>
            <pc:sldMk cId="952332358" sldId="290"/>
            <ac:spMk id="2" creationId="{F9BE4CA7-72E0-4A06-9455-5A7D0C01E985}"/>
          </ac:spMkLst>
        </pc:spChg>
      </pc:sldChg>
      <pc:sldChg chg="modSp mod modAnim">
        <pc:chgData name="相原 宏一" userId="4914b50843476a56" providerId="LiveId" clId="{27D57821-EC0E-449B-ABB3-404CBDE7374A}" dt="2022-03-23T05:18:29.372" v="3132" actId="14100"/>
        <pc:sldMkLst>
          <pc:docMk/>
          <pc:sldMk cId="3230405389" sldId="292"/>
        </pc:sldMkLst>
        <pc:spChg chg="mod">
          <ac:chgData name="相原 宏一" userId="4914b50843476a56" providerId="LiveId" clId="{27D57821-EC0E-449B-ABB3-404CBDE7374A}" dt="2022-03-23T05:18:29.372" v="3132" actId="14100"/>
          <ac:spMkLst>
            <pc:docMk/>
            <pc:sldMk cId="3230405389" sldId="292"/>
            <ac:spMk id="2" creationId="{F9BE4CA7-72E0-4A06-9455-5A7D0C01E985}"/>
          </ac:spMkLst>
        </pc:spChg>
        <pc:spChg chg="mod">
          <ac:chgData name="相原 宏一" userId="4914b50843476a56" providerId="LiveId" clId="{27D57821-EC0E-449B-ABB3-404CBDE7374A}" dt="2022-03-20T12:08:27.962" v="2847" actId="20577"/>
          <ac:spMkLst>
            <pc:docMk/>
            <pc:sldMk cId="3230405389" sldId="292"/>
            <ac:spMk id="9" creationId="{973E3569-6A1A-429D-89D4-5653C00B6E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89EF0911-2234-42D0-AEF3-7FADAFD12999}" type="par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529487B0-19AA-4AAC-8F83-CF2C113EB84D}" type="sib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F034794-D109-40B6-8FA2-8971C3123AB6}">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64D09C75-3D44-4CEF-9459-5C91DB44A9EA}" type="par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CDDFC891-FC62-4131-A642-2D94388BCCE2}" type="sib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5E11DBD-E9B5-4BCF-A56C-7AAE26CE30DC}">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B7B43D5B-12E9-44B1-B818-4B50F6AD3C0A}" type="par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329BDEDB-415B-4AB3-B964-E819D0C56DBB}" type="sib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778AA374-0E17-4AEA-8EB6-0C342D57D8D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5E28F01D-9664-415C-A0CD-EBFDAB29426C}" type="par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A604594-E883-4DA9-8A2A-16DFACE8640A}" type="sib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05F1A7D0-6E45-49DA-80B3-7FF4B8783E58}">
      <dgm:prSet phldrT="[Text]" custT="1"/>
      <dgm:spPr/>
      <dgm:t>
        <a:bodyPr rtlCol="0"/>
        <a:lstStyle/>
        <a:p>
          <a:pPr rtl="0"/>
          <a:endParaRPr lang="ja-JP" altLang="en-US" sz="2400" noProof="0" dirty="0">
            <a:latin typeface="ＭＳ Ｐゴシック" panose="020B0600070205080204" pitchFamily="50" charset="-128"/>
            <a:ea typeface="ＭＳ Ｐゴシック" panose="020B0600070205080204" pitchFamily="50" charset="-128"/>
          </a:endParaRPr>
        </a:p>
      </dgm:t>
    </dgm:pt>
    <dgm:pt modelId="{3ECE110E-B07E-4F19-B2DF-3E42E99B2E8D}" type="par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47B1D0F3-117D-4CE7-9037-3F5A4995054A}" type="sibTrans" cxnId="{33A927E1-3C94-4A92-8DB3-42886008240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16612" y="1456914"/>
          <a:ext cx="942005" cy="156747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59368" y="1925252"/>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59368" y="1925252"/>
        <a:ext cx="1415125" cy="1240440"/>
      </dsp:txXfrm>
    </dsp:sp>
    <dsp:sp modelId="{B746139E-4627-4CCC-9299-5653D77ED24D}">
      <dsp:nvSpPr>
        <dsp:cNvPr id="0" name=""/>
        <dsp:cNvSpPr/>
      </dsp:nvSpPr>
      <dsp:spPr>
        <a:xfrm>
          <a:off x="1307489" y="1341515"/>
          <a:ext cx="267004" cy="26700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049002" y="1028233"/>
          <a:ext cx="942005" cy="156747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1891758" y="1496570"/>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1891758" y="1496570"/>
        <a:ext cx="1415125" cy="1240440"/>
      </dsp:txXfrm>
    </dsp:sp>
    <dsp:sp modelId="{F6F2BEFC-1674-4E8D-98FF-DE4432BB887C}">
      <dsp:nvSpPr>
        <dsp:cNvPr id="0" name=""/>
        <dsp:cNvSpPr/>
      </dsp:nvSpPr>
      <dsp:spPr>
        <a:xfrm>
          <a:off x="3039879" y="912833"/>
          <a:ext cx="267004" cy="26700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3781392" y="599551"/>
          <a:ext cx="942005" cy="156747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624148" y="1067888"/>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3624148" y="1067888"/>
        <a:ext cx="1415125" cy="1240440"/>
      </dsp:txXfrm>
    </dsp:sp>
    <dsp:sp modelId="{D5E82CFA-3F05-41CB-A66C-3A904CCE06CE}">
      <dsp:nvSpPr>
        <dsp:cNvPr id="0" name=""/>
        <dsp:cNvSpPr/>
      </dsp:nvSpPr>
      <dsp:spPr>
        <a:xfrm>
          <a:off x="4772268" y="484152"/>
          <a:ext cx="267004" cy="26700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5513782" y="170869"/>
          <a:ext cx="942005" cy="156747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356538" y="639207"/>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5356538" y="639207"/>
        <a:ext cx="1415125" cy="1240440"/>
      </dsp:txXfrm>
    </dsp:sp>
    <dsp:sp modelId="{F62C0D9F-BF11-4D63-A28B-80FA21343A28}">
      <dsp:nvSpPr>
        <dsp:cNvPr id="0" name=""/>
        <dsp:cNvSpPr/>
      </dsp:nvSpPr>
      <dsp:spPr>
        <a:xfrm>
          <a:off x="6504658" y="55470"/>
          <a:ext cx="267004" cy="26700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246172" y="-257811"/>
          <a:ext cx="942005" cy="156747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088928" y="210525"/>
          <a:ext cx="1415125" cy="124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t" anchorCtr="0">
          <a:noAutofit/>
        </a:bodyPr>
        <a:lstStyle/>
        <a:p>
          <a:pPr marL="0" lvl="0" indent="0" algn="l" defTabSz="1066800" rtl="0">
            <a:lnSpc>
              <a:spcPct val="90000"/>
            </a:lnSpc>
            <a:spcBef>
              <a:spcPct val="0"/>
            </a:spcBef>
            <a:spcAft>
              <a:spcPct val="35000"/>
            </a:spcAft>
            <a:buNone/>
          </a:pPr>
          <a:endParaRPr lang="ja-JP" altLang="en-US" sz="2400" kern="1200" noProof="0" dirty="0">
            <a:latin typeface="ＭＳ Ｐゴシック" panose="020B0600070205080204" pitchFamily="50" charset="-128"/>
            <a:ea typeface="ＭＳ Ｐゴシック" panose="020B0600070205080204" pitchFamily="50" charset="-128"/>
          </a:endParaRPr>
        </a:p>
      </dsp:txBody>
      <dsp:txXfrm>
        <a:off x="7088928" y="210525"/>
        <a:ext cx="1415125" cy="124044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95507"/>
          </a:xfrm>
          <a:prstGeom prst="rect">
            <a:avLst/>
          </a:prstGeom>
        </p:spPr>
        <p:txBody>
          <a:bodyPr vert="horz" lIns="91440" tIns="45720" rIns="91440" bIns="45720" rtlCol="0"/>
          <a:lstStyle>
            <a:lvl1pPr algn="l" rtl="0">
              <a:defRPr sz="12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2025/2/28</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507"/>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95507"/>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2025/2/28</a:t>
            </a:fld>
            <a:endParaRPr lang="ja-JP" altLang="en-US" dirty="0"/>
          </a:p>
        </p:txBody>
      </p:sp>
      <p:sp>
        <p:nvSpPr>
          <p:cNvPr id="4" name="スライド イメージ プレースホルダー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11</a:t>
            </a:fld>
            <a:endParaRPr lang="en-US" dirty="0"/>
          </a:p>
        </p:txBody>
      </p:sp>
    </p:spTree>
    <p:extLst>
      <p:ext uri="{BB962C8B-B14F-4D97-AF65-F5344CB8AC3E}">
        <p14:creationId xmlns:p14="http://schemas.microsoft.com/office/powerpoint/2010/main" val="394856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12</a:t>
            </a:fld>
            <a:endParaRPr lang="en-US" dirty="0"/>
          </a:p>
        </p:txBody>
      </p:sp>
    </p:spTree>
    <p:extLst>
      <p:ext uri="{BB962C8B-B14F-4D97-AF65-F5344CB8AC3E}">
        <p14:creationId xmlns:p14="http://schemas.microsoft.com/office/powerpoint/2010/main" val="268873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13</a:t>
            </a:fld>
            <a:endParaRPr lang="en-US" altLang="ja-JP" dirty="0"/>
          </a:p>
        </p:txBody>
      </p:sp>
    </p:spTree>
    <p:extLst>
      <p:ext uri="{BB962C8B-B14F-4D97-AF65-F5344CB8AC3E}">
        <p14:creationId xmlns:p14="http://schemas.microsoft.com/office/powerpoint/2010/main" val="418692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14</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15</a:t>
            </a:fld>
            <a:endParaRPr lang="en-US" altLang="ja-JP" dirty="0"/>
          </a:p>
        </p:txBody>
      </p:sp>
    </p:spTree>
    <p:extLst>
      <p:ext uri="{BB962C8B-B14F-4D97-AF65-F5344CB8AC3E}">
        <p14:creationId xmlns:p14="http://schemas.microsoft.com/office/powerpoint/2010/main" val="294704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16</a:t>
            </a:fld>
            <a:endParaRPr lang="en-US" altLang="ja-JP" dirty="0"/>
          </a:p>
        </p:txBody>
      </p:sp>
    </p:spTree>
    <p:extLst>
      <p:ext uri="{BB962C8B-B14F-4D97-AF65-F5344CB8AC3E}">
        <p14:creationId xmlns:p14="http://schemas.microsoft.com/office/powerpoint/2010/main" val="19888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17</a:t>
            </a:fld>
            <a:endParaRPr lang="en-US" altLang="ja-JP" dirty="0"/>
          </a:p>
        </p:txBody>
      </p:sp>
    </p:spTree>
    <p:extLst>
      <p:ext uri="{BB962C8B-B14F-4D97-AF65-F5344CB8AC3E}">
        <p14:creationId xmlns:p14="http://schemas.microsoft.com/office/powerpoint/2010/main" val="272034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18</a:t>
            </a:fld>
            <a:endParaRPr lang="en-US" altLang="ja-JP" dirty="0"/>
          </a:p>
        </p:txBody>
      </p:sp>
    </p:spTree>
    <p:extLst>
      <p:ext uri="{BB962C8B-B14F-4D97-AF65-F5344CB8AC3E}">
        <p14:creationId xmlns:p14="http://schemas.microsoft.com/office/powerpoint/2010/main" val="369076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19</a:t>
            </a:fld>
            <a:endParaRPr lang="en-US" altLang="ja-JP" dirty="0"/>
          </a:p>
        </p:txBody>
      </p:sp>
    </p:spTree>
    <p:extLst>
      <p:ext uri="{BB962C8B-B14F-4D97-AF65-F5344CB8AC3E}">
        <p14:creationId xmlns:p14="http://schemas.microsoft.com/office/powerpoint/2010/main" val="416506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20</a:t>
            </a:fld>
            <a:endParaRPr lang="en-US" altLang="ja-JP" dirty="0"/>
          </a:p>
        </p:txBody>
      </p:sp>
    </p:spTree>
    <p:extLst>
      <p:ext uri="{BB962C8B-B14F-4D97-AF65-F5344CB8AC3E}">
        <p14:creationId xmlns:p14="http://schemas.microsoft.com/office/powerpoint/2010/main" val="187173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a:t>
            </a:fld>
            <a:endParaRPr lang="en-US" dirty="0"/>
          </a:p>
        </p:txBody>
      </p:sp>
    </p:spTree>
    <p:extLst>
      <p:ext uri="{BB962C8B-B14F-4D97-AF65-F5344CB8AC3E}">
        <p14:creationId xmlns:p14="http://schemas.microsoft.com/office/powerpoint/2010/main" val="52880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21</a:t>
            </a:fld>
            <a:endParaRPr lang="en-US" altLang="ja-JP" dirty="0"/>
          </a:p>
        </p:txBody>
      </p:sp>
    </p:spTree>
    <p:extLst>
      <p:ext uri="{BB962C8B-B14F-4D97-AF65-F5344CB8AC3E}">
        <p14:creationId xmlns:p14="http://schemas.microsoft.com/office/powerpoint/2010/main" val="77317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22</a:t>
            </a:fld>
            <a:endParaRPr lang="en-US" altLang="ja-JP" dirty="0"/>
          </a:p>
        </p:txBody>
      </p:sp>
    </p:spTree>
    <p:extLst>
      <p:ext uri="{BB962C8B-B14F-4D97-AF65-F5344CB8AC3E}">
        <p14:creationId xmlns:p14="http://schemas.microsoft.com/office/powerpoint/2010/main" val="19555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a:t>
            </a:fld>
            <a:endParaRPr lang="en-US" altLang="ja-JP" dirty="0"/>
          </a:p>
        </p:txBody>
      </p:sp>
    </p:spTree>
    <p:extLst>
      <p:ext uri="{BB962C8B-B14F-4D97-AF65-F5344CB8AC3E}">
        <p14:creationId xmlns:p14="http://schemas.microsoft.com/office/powerpoint/2010/main" val="294031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4</a:t>
            </a:fld>
            <a:endParaRPr lang="en-US" dirty="0"/>
          </a:p>
        </p:txBody>
      </p:sp>
    </p:spTree>
    <p:extLst>
      <p:ext uri="{BB962C8B-B14F-4D97-AF65-F5344CB8AC3E}">
        <p14:creationId xmlns:p14="http://schemas.microsoft.com/office/powerpoint/2010/main" val="211097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5</a:t>
            </a:fld>
            <a:endParaRPr lang="en-US" altLang="ja-JP" dirty="0"/>
          </a:p>
        </p:txBody>
      </p:sp>
    </p:spTree>
    <p:extLst>
      <p:ext uri="{BB962C8B-B14F-4D97-AF65-F5344CB8AC3E}">
        <p14:creationId xmlns:p14="http://schemas.microsoft.com/office/powerpoint/2010/main" val="318383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6</a:t>
            </a:fld>
            <a:endParaRPr lang="en-US" dirty="0"/>
          </a:p>
        </p:txBody>
      </p:sp>
    </p:spTree>
    <p:extLst>
      <p:ext uri="{BB962C8B-B14F-4D97-AF65-F5344CB8AC3E}">
        <p14:creationId xmlns:p14="http://schemas.microsoft.com/office/powerpoint/2010/main" val="175104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7</a:t>
            </a:fld>
            <a:endParaRPr lang="en-US" altLang="ja-JP" dirty="0"/>
          </a:p>
        </p:txBody>
      </p:sp>
    </p:spTree>
    <p:extLst>
      <p:ext uri="{BB962C8B-B14F-4D97-AF65-F5344CB8AC3E}">
        <p14:creationId xmlns:p14="http://schemas.microsoft.com/office/powerpoint/2010/main" val="273430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8</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10</a:t>
            </a:fld>
            <a:endParaRPr lang="en-US" dirty="0"/>
          </a:p>
        </p:txBody>
      </p:sp>
    </p:spTree>
    <p:extLst>
      <p:ext uri="{BB962C8B-B14F-4D97-AF65-F5344CB8AC3E}">
        <p14:creationId xmlns:p14="http://schemas.microsoft.com/office/powerpoint/2010/main" val="3108619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2025/2/28</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2025/2/28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2025/2/28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2025/2/28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2025/2/28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2025/2/28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2025/2/28</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2025/2/28</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2025/2/28</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2025/2/28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2025/2/28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2025/2/28</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meblo.jp/nemukigiru/entry-12243843604.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6.wdp"/><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ameblo.jp/nemukigiru/entry-12243843604.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own.zao.miyagi.jp/gikai/gikaidayori.html" TargetMode="Externa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meblo.jp/nemukigiru/entry-12243843604.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3.png"/><Relationship Id="rId5" Type="http://schemas.openxmlformats.org/officeDocument/2006/relationships/hyperlink" Target="https://www.pinterest.jp/pin/60728294955762082/" TargetMode="External"/><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meblo.jp/nemukigiru/entry-12243843604.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ameblo.jp/nemukigiru/entry-1224384360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meblo.jp/nemukigiru/entry-12243843604.html"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jp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17.jpe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257" y="422958"/>
            <a:ext cx="11514775" cy="1469411"/>
          </a:xfrm>
        </p:spPr>
        <p:txBody>
          <a:bodyPr rtlCol="0">
            <a:normAutofit fontScale="90000"/>
          </a:bodyPr>
          <a:lstStyle/>
          <a:p>
            <a:r>
              <a:rPr lang="ja-JP" altLang="en-US" sz="6000" dirty="0">
                <a:latin typeface="Bahnschrift Condensed" panose="020B0502040204020203" pitchFamily="34" charset="0"/>
                <a:cs typeface="Microsoft Himalaya" panose="01010100010101010101" pitchFamily="2" charset="0"/>
                <a:sym typeface="ＭＳ Ｐゴシック" panose="020B0600070205080204" pitchFamily="50" charset="-128"/>
              </a:rPr>
              <a:t>蔵王町議会</a:t>
            </a:r>
            <a:br>
              <a:rPr lang="en-US" altLang="ja-JP" sz="6000" dirty="0">
                <a:latin typeface="Bahnschrift Condensed" panose="020B0502040204020203" pitchFamily="34" charset="0"/>
                <a:sym typeface="ＭＳ Ｐゴシック" panose="020B0600070205080204" pitchFamily="50" charset="-128"/>
              </a:rPr>
            </a:br>
            <a:r>
              <a:rPr lang="en-US" altLang="ja-JP" sz="6000" dirty="0">
                <a:latin typeface="Bahnschrift Condensed" panose="020B0502040204020203" pitchFamily="34" charset="0"/>
                <a:sym typeface="ＭＳ Ｐゴシック" panose="020B0600070205080204" pitchFamily="50" charset="-128"/>
              </a:rPr>
              <a:t>                     </a:t>
            </a:r>
            <a:r>
              <a:rPr lang="en-US" altLang="ja-JP" dirty="0">
                <a:latin typeface="Bahnschrift Condensed" panose="020B0502040204020203" pitchFamily="34" charset="0"/>
                <a:sym typeface="ＭＳ Ｐゴシック" panose="020B0600070205080204" pitchFamily="50" charset="-128"/>
              </a:rPr>
              <a:t>Elementary </a:t>
            </a:r>
            <a:r>
              <a:rPr lang="en-US" altLang="ja-JP" dirty="0">
                <a:latin typeface="Bahnschrift Condensed" panose="020B0502040204020203" pitchFamily="34" charset="0"/>
                <a:ea typeface="Microsoft Himalaya" panose="01010100010101010101" pitchFamily="2" charset="0"/>
                <a:cs typeface="Microsoft Himalaya" panose="01010100010101010101" pitchFamily="2" charset="0"/>
                <a:sym typeface="ＭＳ Ｐゴシック" panose="020B0600070205080204" pitchFamily="50" charset="-128"/>
              </a:rPr>
              <a:t>school students</a:t>
            </a:r>
            <a:endParaRPr lang="ja-JP" altLang="en-US" dirty="0">
              <a:latin typeface="Bahnschrift Condensed" panose="020B0502040204020203" pitchFamily="34" charset="0"/>
              <a:cs typeface="Microsoft Himalaya" panose="01010100010101010101" pitchFamily="2" charset="0"/>
              <a:sym typeface="ＭＳ Ｐゴシック" panose="020B0600070205080204" pitchFamily="50" charset="-128"/>
            </a:endParaRPr>
          </a:p>
        </p:txBody>
      </p:sp>
      <p:pic>
        <p:nvPicPr>
          <p:cNvPr id="5" name="図 4" descr="挿絵, 抽象 が含まれている画像&#10;&#10;自動的に生成された説明">
            <a:extLst>
              <a:ext uri="{FF2B5EF4-FFF2-40B4-BE49-F238E27FC236}">
                <a16:creationId xmlns:a16="http://schemas.microsoft.com/office/drawing/2014/main" id="{10F069E3-B53D-4A0C-BA4C-049A331CC41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154" y="2455025"/>
            <a:ext cx="3183275" cy="3882043"/>
          </a:xfrm>
          <a:prstGeom prst="rect">
            <a:avLst/>
          </a:prstGeom>
        </p:spPr>
      </p:pic>
      <p:sp>
        <p:nvSpPr>
          <p:cNvPr id="3" name="テキスト ボックス 2">
            <a:extLst>
              <a:ext uri="{FF2B5EF4-FFF2-40B4-BE49-F238E27FC236}">
                <a16:creationId xmlns:a16="http://schemas.microsoft.com/office/drawing/2014/main" id="{6889A823-50EB-4B0D-9CCF-C46FC504BF30}"/>
              </a:ext>
            </a:extLst>
          </p:cNvPr>
          <p:cNvSpPr txBox="1"/>
          <p:nvPr/>
        </p:nvSpPr>
        <p:spPr>
          <a:xfrm>
            <a:off x="8695112" y="1758415"/>
            <a:ext cx="1479892"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ページ</a:t>
            </a:r>
          </a:p>
        </p:txBody>
      </p:sp>
      <p:sp>
        <p:nvSpPr>
          <p:cNvPr id="4" name="吹き出し: 角を丸めた四角形 3">
            <a:extLst>
              <a:ext uri="{FF2B5EF4-FFF2-40B4-BE49-F238E27FC236}">
                <a16:creationId xmlns:a16="http://schemas.microsoft.com/office/drawing/2014/main" id="{C0F7492D-C033-4C73-B902-9B05ABAC7913}"/>
              </a:ext>
            </a:extLst>
          </p:cNvPr>
          <p:cNvSpPr/>
          <p:nvPr/>
        </p:nvSpPr>
        <p:spPr>
          <a:xfrm>
            <a:off x="3122121" y="1892369"/>
            <a:ext cx="3956364" cy="4626751"/>
          </a:xfrm>
          <a:prstGeom prst="wedgeRoundRectCallout">
            <a:avLst>
              <a:gd name="adj1" fmla="val -62481"/>
              <a:gd name="adj2" fmla="val -12128"/>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今日の内容は・・・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①町民の願い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②町議会ってなあに？</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③町議会での話し合い</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④議会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　　</a:t>
            </a:r>
            <a:r>
              <a:rPr lang="ja-JP" altLang="en-US" sz="2400" dirty="0">
                <a:solidFill>
                  <a:srgbClr val="CCEC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ととと</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ときは？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⑤町議会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Q&amp;A</a:t>
            </a: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だよ！</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endParaRPr kumimoji="1" lang="ja-JP" altLang="en-US" sz="2400" dirty="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4941602" y="685817"/>
            <a:ext cx="3331029" cy="47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rPr>
              <a:t>し ょ う が く せ い</a:t>
            </a:r>
          </a:p>
        </p:txBody>
      </p:sp>
      <p:sp>
        <p:nvSpPr>
          <p:cNvPr id="8" name="テキスト ボックス 7">
            <a:extLst>
              <a:ext uri="{FF2B5EF4-FFF2-40B4-BE49-F238E27FC236}">
                <a16:creationId xmlns:a16="http://schemas.microsoft.com/office/drawing/2014/main" id="{17076BFD-4717-4AAD-ACEA-1FED5FCAA61B}"/>
              </a:ext>
            </a:extLst>
          </p:cNvPr>
          <p:cNvSpPr txBox="1"/>
          <p:nvPr/>
        </p:nvSpPr>
        <p:spPr>
          <a:xfrm>
            <a:off x="11561564" y="6013902"/>
            <a:ext cx="601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altLang="ja-JP" sz="3600" b="1" i="0" u="none" strike="noStrike" kern="1200" cap="none" spc="0" normalizeH="0" baseline="0" noProof="0" smtClean="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ja-JP" altLang="en-US" sz="3600" b="1" i="0" u="none" strike="noStrike" kern="1200" cap="none" spc="0" normalizeH="0" baseline="0" noProof="0" dirty="0">
              <a:ln>
                <a:noFill/>
              </a:ln>
              <a:solidFill>
                <a:srgbClr val="404040"/>
              </a:solidFill>
              <a:effectLst/>
              <a:highlight>
                <a:srgbClr val="00FF00"/>
              </a:highligh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町議会では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いろいろな会議があるんだね。</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255414"/>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はいずれかの常任委員会に入っているみたいだよ。</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354509">
            <a:off x="6878330" y="4258970"/>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蔵王町議会は３つの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常任委員会があるみたいだよ。</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AB502CA1-79E1-4E6B-A3BB-E43F734A4782}"/>
              </a:ext>
            </a:extLst>
          </p:cNvPr>
          <p:cNvPicPr>
            <a:picLocks noChangeAspect="1"/>
          </p:cNvPicPr>
          <p:nvPr/>
        </p:nvPicPr>
        <p:blipFill>
          <a:blip r:embed="rId5"/>
          <a:stretch>
            <a:fillRect/>
          </a:stretch>
        </p:blipFill>
        <p:spPr>
          <a:xfrm>
            <a:off x="11015370" y="5840021"/>
            <a:ext cx="1176630" cy="963251"/>
          </a:xfrm>
          <a:prstGeom prst="rect">
            <a:avLst/>
          </a:prstGeom>
        </p:spPr>
      </p:pic>
    </p:spTree>
    <p:extLst>
      <p:ext uri="{BB962C8B-B14F-4D97-AF65-F5344CB8AC3E}">
        <p14:creationId xmlns:p14="http://schemas.microsoft.com/office/powerpoint/2010/main" val="168718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A7663744-1ADC-469C-B0A3-6D6333BFDA0A}"/>
              </a:ext>
            </a:extLst>
          </p:cNvPr>
          <p:cNvSpPr/>
          <p:nvPr/>
        </p:nvSpPr>
        <p:spPr>
          <a:xfrm>
            <a:off x="2022764" y="2244436"/>
            <a:ext cx="10052858" cy="38593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7" name="四角形: 1 つの角を切り取る 16">
            <a:extLst>
              <a:ext uri="{FF2B5EF4-FFF2-40B4-BE49-F238E27FC236}">
                <a16:creationId xmlns:a16="http://schemas.microsoft.com/office/drawing/2014/main" id="{DCC60455-1B92-4331-BFD4-5C4147A31D2B}"/>
              </a:ext>
            </a:extLst>
          </p:cNvPr>
          <p:cNvSpPr/>
          <p:nvPr/>
        </p:nvSpPr>
        <p:spPr>
          <a:xfrm>
            <a:off x="2154880"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1 つの角を切り取る 15">
            <a:extLst>
              <a:ext uri="{FF2B5EF4-FFF2-40B4-BE49-F238E27FC236}">
                <a16:creationId xmlns:a16="http://schemas.microsoft.com/office/drawing/2014/main" id="{0A9E4A63-8819-4FC4-9523-7CAF3A420F22}"/>
              </a:ext>
            </a:extLst>
          </p:cNvPr>
          <p:cNvSpPr/>
          <p:nvPr/>
        </p:nvSpPr>
        <p:spPr>
          <a:xfrm>
            <a:off x="8871882" y="2880033"/>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四角形: 1 つの角を切り取る 14">
            <a:extLst>
              <a:ext uri="{FF2B5EF4-FFF2-40B4-BE49-F238E27FC236}">
                <a16:creationId xmlns:a16="http://schemas.microsoft.com/office/drawing/2014/main" id="{69CCCC46-0C25-4FE2-81E9-F60D1D973936}"/>
              </a:ext>
            </a:extLst>
          </p:cNvPr>
          <p:cNvSpPr/>
          <p:nvPr/>
        </p:nvSpPr>
        <p:spPr>
          <a:xfrm>
            <a:off x="5508568" y="2846661"/>
            <a:ext cx="2759705" cy="3020291"/>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363132-6333-4F9D-AA49-D2F688392766}"/>
              </a:ext>
            </a:extLst>
          </p:cNvPr>
          <p:cNvSpPr txBox="1"/>
          <p:nvPr/>
        </p:nvSpPr>
        <p:spPr>
          <a:xfrm>
            <a:off x="177338" y="81341"/>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③町議会での話し合い　～本会議と委員会～</a:t>
            </a:r>
            <a:endParaRPr lang="ja-JP" altLang="en-US" sz="3600" dirty="0"/>
          </a:p>
        </p:txBody>
      </p:sp>
      <p:sp>
        <p:nvSpPr>
          <p:cNvPr id="2" name="テキスト ボックス 1">
            <a:extLst>
              <a:ext uri="{FF2B5EF4-FFF2-40B4-BE49-F238E27FC236}">
                <a16:creationId xmlns:a16="http://schemas.microsoft.com/office/drawing/2014/main" id="{AF1635D9-9C8D-42E5-BB59-7DDEA9C2CAEE}"/>
              </a:ext>
            </a:extLst>
          </p:cNvPr>
          <p:cNvSpPr txBox="1"/>
          <p:nvPr/>
        </p:nvSpPr>
        <p:spPr>
          <a:xfrm>
            <a:off x="105294" y="881148"/>
            <a:ext cx="12187952" cy="1230145"/>
          </a:xfrm>
          <a:prstGeom prst="rect">
            <a:avLst/>
          </a:prstGeom>
          <a:noFill/>
        </p:spPr>
        <p:txBody>
          <a:bodyPr wrap="none" rtlCol="0">
            <a:spAutoFit/>
          </a:bodyPr>
          <a:lstStyle/>
          <a:p>
            <a:r>
              <a:rPr kumimoji="1" lang="ja-JP" altLang="en-US" sz="2800" b="1" u="sng" dirty="0"/>
              <a:t>本会議</a:t>
            </a:r>
            <a:r>
              <a:rPr kumimoji="1" lang="ja-JP" altLang="en-US" dirty="0"/>
              <a:t>・・・</a:t>
            </a:r>
            <a:r>
              <a:rPr kumimoji="1" lang="ja-JP" altLang="en-US" sz="2000" dirty="0"/>
              <a:t>全町議会議員が集まって開かれる会議。</a:t>
            </a:r>
            <a:endParaRPr kumimoji="1" lang="en-US" altLang="ja-JP" sz="2000" dirty="0"/>
          </a:p>
          <a:p>
            <a:pPr>
              <a:lnSpc>
                <a:spcPct val="200000"/>
              </a:lnSpc>
            </a:pPr>
            <a:r>
              <a:rPr kumimoji="1" lang="ja-JP" altLang="en-US" sz="2800" b="1" u="sng" dirty="0"/>
              <a:t>委員会</a:t>
            </a:r>
            <a:r>
              <a:rPr kumimoji="1" lang="ja-JP" altLang="en-US" dirty="0"/>
              <a:t>・・・</a:t>
            </a:r>
            <a:r>
              <a:rPr kumimoji="1" lang="ja-JP" altLang="en-US" sz="1900" dirty="0"/>
              <a:t>本会議とは別に、決めなければいけないことを小さなグループで詳しく話し合いをする会議。</a:t>
            </a:r>
          </a:p>
        </p:txBody>
      </p:sp>
      <p:sp>
        <p:nvSpPr>
          <p:cNvPr id="9" name="四角形: 角を丸くする 8">
            <a:extLst>
              <a:ext uri="{FF2B5EF4-FFF2-40B4-BE49-F238E27FC236}">
                <a16:creationId xmlns:a16="http://schemas.microsoft.com/office/drawing/2014/main" id="{DD75AFF1-5888-4042-900B-1A622E87E3E7}"/>
              </a:ext>
            </a:extLst>
          </p:cNvPr>
          <p:cNvSpPr/>
          <p:nvPr/>
        </p:nvSpPr>
        <p:spPr>
          <a:xfrm>
            <a:off x="2824417"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総務経済</a:t>
            </a:r>
          </a:p>
        </p:txBody>
      </p:sp>
      <p:sp>
        <p:nvSpPr>
          <p:cNvPr id="10" name="四角形: 角を丸くする 9">
            <a:extLst>
              <a:ext uri="{FF2B5EF4-FFF2-40B4-BE49-F238E27FC236}">
                <a16:creationId xmlns:a16="http://schemas.microsoft.com/office/drawing/2014/main" id="{D88EA0E6-18C8-42AA-86B4-785E6D41AA1B}"/>
              </a:ext>
            </a:extLst>
          </p:cNvPr>
          <p:cNvSpPr/>
          <p:nvPr/>
        </p:nvSpPr>
        <p:spPr>
          <a:xfrm>
            <a:off x="6148622" y="3002049"/>
            <a:ext cx="1379986"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教育民生</a:t>
            </a:r>
            <a:endParaRPr kumimoji="1" lang="en-US" altLang="ja-JP" dirty="0">
              <a:solidFill>
                <a:schemeClr val="tx1"/>
              </a:solidFill>
            </a:endParaRPr>
          </a:p>
        </p:txBody>
      </p:sp>
      <p:sp>
        <p:nvSpPr>
          <p:cNvPr id="11" name="四角形: 角を丸くする 10">
            <a:extLst>
              <a:ext uri="{FF2B5EF4-FFF2-40B4-BE49-F238E27FC236}">
                <a16:creationId xmlns:a16="http://schemas.microsoft.com/office/drawing/2014/main" id="{E5DCAFC4-BBCB-4709-AAB4-0420EEB2890F}"/>
              </a:ext>
            </a:extLst>
          </p:cNvPr>
          <p:cNvSpPr/>
          <p:nvPr/>
        </p:nvSpPr>
        <p:spPr>
          <a:xfrm>
            <a:off x="9602001" y="3002049"/>
            <a:ext cx="128949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広報広聴</a:t>
            </a:r>
          </a:p>
        </p:txBody>
      </p:sp>
      <p:sp>
        <p:nvSpPr>
          <p:cNvPr id="12" name="テキスト ボックス 11">
            <a:extLst>
              <a:ext uri="{FF2B5EF4-FFF2-40B4-BE49-F238E27FC236}">
                <a16:creationId xmlns:a16="http://schemas.microsoft.com/office/drawing/2014/main" id="{B6BF3CEA-D21C-4F77-9151-B56605E48A96}"/>
              </a:ext>
            </a:extLst>
          </p:cNvPr>
          <p:cNvSpPr txBox="1"/>
          <p:nvPr/>
        </p:nvSpPr>
        <p:spPr>
          <a:xfrm>
            <a:off x="2253831" y="3682293"/>
            <a:ext cx="2561800" cy="830997"/>
          </a:xfrm>
          <a:prstGeom prst="rect">
            <a:avLst/>
          </a:prstGeom>
          <a:noFill/>
        </p:spPr>
        <p:txBody>
          <a:bodyPr wrap="square" rtlCol="0">
            <a:spAutoFit/>
          </a:bodyPr>
          <a:lstStyle/>
          <a:p>
            <a:r>
              <a:rPr kumimoji="1" lang="ja-JP" altLang="en-US" sz="1600" dirty="0"/>
              <a:t>財政・消防防災・農業・観光・道路・税務などについて担当します。</a:t>
            </a:r>
          </a:p>
        </p:txBody>
      </p:sp>
      <p:sp>
        <p:nvSpPr>
          <p:cNvPr id="13" name="テキスト ボックス 12">
            <a:extLst>
              <a:ext uri="{FF2B5EF4-FFF2-40B4-BE49-F238E27FC236}">
                <a16:creationId xmlns:a16="http://schemas.microsoft.com/office/drawing/2014/main" id="{B0CBC334-8775-44ED-B71A-404B8E9F5637}"/>
              </a:ext>
            </a:extLst>
          </p:cNvPr>
          <p:cNvSpPr txBox="1"/>
          <p:nvPr/>
        </p:nvSpPr>
        <p:spPr>
          <a:xfrm>
            <a:off x="5575206" y="3778513"/>
            <a:ext cx="2646878" cy="830997"/>
          </a:xfrm>
          <a:prstGeom prst="rect">
            <a:avLst/>
          </a:prstGeom>
          <a:noFill/>
        </p:spPr>
        <p:txBody>
          <a:bodyPr wrap="none" rtlCol="0">
            <a:spAutoFit/>
          </a:bodyPr>
          <a:lstStyle/>
          <a:p>
            <a:r>
              <a:rPr kumimoji="1" lang="ja-JP" altLang="en-US" sz="1600" dirty="0"/>
              <a:t>民生・衛生・教育・文化・</a:t>
            </a:r>
            <a:endParaRPr kumimoji="1" lang="en-US" altLang="ja-JP" sz="1600" dirty="0"/>
          </a:p>
          <a:p>
            <a:r>
              <a:rPr kumimoji="1" lang="ja-JP" altLang="en-US" sz="1600" dirty="0"/>
              <a:t>福祉・保健・医療などにつ</a:t>
            </a:r>
            <a:endParaRPr kumimoji="1" lang="en-US" altLang="ja-JP" sz="1600" dirty="0"/>
          </a:p>
          <a:p>
            <a:r>
              <a:rPr kumimoji="1" lang="ja-JP" altLang="en-US" sz="1600" dirty="0"/>
              <a:t>いて担当します。</a:t>
            </a:r>
            <a:endParaRPr kumimoji="1" lang="en-US" altLang="ja-JP" sz="1600" dirty="0"/>
          </a:p>
        </p:txBody>
      </p:sp>
      <p:sp>
        <p:nvSpPr>
          <p:cNvPr id="14" name="テキスト ボックス 13">
            <a:extLst>
              <a:ext uri="{FF2B5EF4-FFF2-40B4-BE49-F238E27FC236}">
                <a16:creationId xmlns:a16="http://schemas.microsoft.com/office/drawing/2014/main" id="{A2C2A55A-1319-48D3-8C2B-304BCFFF652B}"/>
              </a:ext>
            </a:extLst>
          </p:cNvPr>
          <p:cNvSpPr txBox="1"/>
          <p:nvPr/>
        </p:nvSpPr>
        <p:spPr>
          <a:xfrm>
            <a:off x="8943209" y="3697683"/>
            <a:ext cx="2646878" cy="830997"/>
          </a:xfrm>
          <a:prstGeom prst="rect">
            <a:avLst/>
          </a:prstGeom>
          <a:noFill/>
        </p:spPr>
        <p:txBody>
          <a:bodyPr wrap="none" rtlCol="0">
            <a:spAutoFit/>
          </a:bodyPr>
          <a:lstStyle/>
          <a:p>
            <a:r>
              <a:rPr kumimoji="1" lang="ja-JP" altLang="en-US" sz="1600" dirty="0"/>
              <a:t>議会報告会・一般会議・</a:t>
            </a:r>
            <a:endParaRPr kumimoji="1" lang="en-US" altLang="ja-JP" sz="1600" dirty="0"/>
          </a:p>
          <a:p>
            <a:r>
              <a:rPr kumimoji="1" lang="ja-JP" altLang="en-US" sz="1600" dirty="0"/>
              <a:t>議員勉強会・情報提供や</a:t>
            </a:r>
            <a:endParaRPr kumimoji="1" lang="en-US" altLang="ja-JP" sz="1600" dirty="0"/>
          </a:p>
          <a:p>
            <a:r>
              <a:rPr kumimoji="1" lang="ja-JP" altLang="en-US" sz="1600" dirty="0"/>
              <a:t>広聴について担当します。</a:t>
            </a:r>
            <a:endParaRPr kumimoji="1" lang="en-US" altLang="ja-JP" sz="1600" dirty="0"/>
          </a:p>
        </p:txBody>
      </p:sp>
      <p:pic>
        <p:nvPicPr>
          <p:cNvPr id="1026" name="Picture 2" descr="消防署 | 無料イラスト＆かわいいフリー素材集 ねこ画伯コハクちゃん">
            <a:extLst>
              <a:ext uri="{FF2B5EF4-FFF2-40B4-BE49-F238E27FC236}">
                <a16:creationId xmlns:a16="http://schemas.microsoft.com/office/drawing/2014/main" id="{03051F52-1550-479C-AC20-11373F5236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273" y="4390179"/>
            <a:ext cx="1586673" cy="158667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8" descr="無料イラスト] ゴミを回収するゴミ収集作業員 - パブリックドメインQ：著作権フリー画像素材集">
            <a:extLst>
              <a:ext uri="{FF2B5EF4-FFF2-40B4-BE49-F238E27FC236}">
                <a16:creationId xmlns:a16="http://schemas.microsoft.com/office/drawing/2014/main" id="{A7FD0E7E-F74A-4796-991C-C8D6241BD798}"/>
              </a:ext>
            </a:extLst>
          </p:cNvPr>
          <p:cNvSpPr>
            <a:spLocks noChangeAspect="1" noChangeArrowheads="1"/>
          </p:cNvSpPr>
          <p:nvPr/>
        </p:nvSpPr>
        <p:spPr bwMode="auto">
          <a:xfrm>
            <a:off x="5437459" y="1959968"/>
            <a:ext cx="2922373" cy="29223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 name="図 22" descr="図形, アイコン&#10;&#10;自動的に生成された説明">
            <a:extLst>
              <a:ext uri="{FF2B5EF4-FFF2-40B4-BE49-F238E27FC236}">
                <a16:creationId xmlns:a16="http://schemas.microsoft.com/office/drawing/2014/main" id="{2C3EE723-9C6B-46DB-9C9C-E356B68D48E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429" b="97286" l="2825" r="97034">
                        <a14:foregroundMark x1="13842" y1="86143" x2="9322" y2="52429"/>
                        <a14:foregroundMark x1="9322" y1="52429" x2="19492" y2="81429"/>
                        <a14:foregroundMark x1="19492" y1="81429" x2="20621" y2="82714"/>
                        <a14:foregroundMark x1="24435" y1="85429" x2="31921" y2="82429"/>
                        <a14:foregroundMark x1="31921" y1="82429" x2="25989" y2="86429"/>
                        <a14:foregroundMark x1="25989" y1="86429" x2="25989" y2="83571"/>
                        <a14:foregroundMark x1="31073" y1="79000" x2="23870" y2="75857"/>
                        <a14:foregroundMark x1="23870" y1="75857" x2="32345" y2="77286"/>
                        <a14:foregroundMark x1="32345" y1="77286" x2="36299" y2="69714"/>
                        <a14:foregroundMark x1="36299" y1="69714" x2="44350" y2="75714"/>
                        <a14:foregroundMark x1="44350" y1="75714" x2="37288" y2="83286"/>
                        <a14:foregroundMark x1="23164" y1="92286" x2="32910" y2="92286"/>
                        <a14:foregroundMark x1="32910" y1="92286" x2="34463" y2="94857"/>
                        <a14:foregroundMark x1="23588" y1="97000" x2="26130" y2="96857"/>
                        <a14:foregroundMark x1="20904" y1="95857" x2="24153" y2="96571"/>
                        <a14:foregroundMark x1="5226" y1="55143" x2="2825" y2="48000"/>
                        <a14:foregroundMark x1="2825" y1="48000" x2="6073" y2="50286"/>
                        <a14:foregroundMark x1="18079" y1="53000" x2="16525" y2="57571"/>
                        <a14:foregroundMark x1="30226" y1="75857" x2="30085" y2="74000"/>
                        <a14:foregroundMark x1="20056" y1="89429" x2="23588" y2="89286"/>
                        <a14:foregroundMark x1="29237" y1="95000" x2="36582" y2="97286"/>
                        <a14:foregroundMark x1="36582" y1="97286" x2="38842" y2="90143"/>
                        <a14:foregroundMark x1="38842" y1="90143" x2="38701" y2="83857"/>
                        <a14:foregroundMark x1="30650" y1="69714" x2="39972" y2="69857"/>
                        <a14:foregroundMark x1="39972" y1="69857" x2="41243" y2="71714"/>
                        <a14:foregroundMark x1="39689" y1="67429" x2="29944" y2="69286"/>
                        <a14:foregroundMark x1="14689" y1="60429" x2="19915" y2="54571"/>
                        <a14:foregroundMark x1="19915" y1="54571" x2="22881" y2="57286"/>
                        <a14:foregroundMark x1="28814" y1="25857" x2="27260" y2="18571"/>
                        <a14:foregroundMark x1="27260" y1="18571" x2="30508" y2="7429"/>
                        <a14:foregroundMark x1="30508" y1="7429" x2="62994" y2="5286"/>
                        <a14:foregroundMark x1="62994" y1="5286" x2="85169" y2="12000"/>
                        <a14:foregroundMark x1="85169" y1="12000" x2="94633" y2="27571"/>
                        <a14:foregroundMark x1="94633" y1="27571" x2="93927" y2="34429"/>
                        <a14:foregroundMark x1="28814" y1="5143" x2="54379" y2="3857"/>
                        <a14:foregroundMark x1="54379" y1="3857" x2="72599" y2="5714"/>
                        <a14:foregroundMark x1="72599" y1="5714" x2="75989" y2="5000"/>
                        <a14:foregroundMark x1="61582" y1="1714" x2="36864" y2="1857"/>
                        <a14:foregroundMark x1="95904" y1="40857" x2="96469" y2="38571"/>
                        <a14:foregroundMark x1="96186" y1="22429" x2="97034" y2="35429"/>
                      </a14:backgroundRemoval>
                    </a14:imgEffect>
                  </a14:imgLayer>
                </a14:imgProps>
              </a:ext>
              <a:ext uri="{28A0092B-C50C-407E-A947-70E740481C1C}">
                <a14:useLocalDpi xmlns:a14="http://schemas.microsoft.com/office/drawing/2010/main" val="0"/>
              </a:ext>
            </a:extLst>
          </a:blip>
          <a:stretch>
            <a:fillRect/>
          </a:stretch>
        </p:blipFill>
        <p:spPr>
          <a:xfrm>
            <a:off x="5661245" y="4791790"/>
            <a:ext cx="974753" cy="973631"/>
          </a:xfrm>
          <a:prstGeom prst="rect">
            <a:avLst/>
          </a:prstGeom>
        </p:spPr>
      </p:pic>
      <p:pic>
        <p:nvPicPr>
          <p:cNvPr id="1036" name="Picture 12" descr="農作業イラスト／無料イラストなら「イラストAC」">
            <a:extLst>
              <a:ext uri="{FF2B5EF4-FFF2-40B4-BE49-F238E27FC236}">
                <a16:creationId xmlns:a16="http://schemas.microsoft.com/office/drawing/2014/main" id="{22E2BA19-2973-4D7D-9660-C05FF38F5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5782" y="4747026"/>
            <a:ext cx="1073053" cy="966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学校の校舎と桜のイラスト - イラストストック">
            <a:extLst>
              <a:ext uri="{FF2B5EF4-FFF2-40B4-BE49-F238E27FC236}">
                <a16:creationId xmlns:a16="http://schemas.microsoft.com/office/drawing/2014/main" id="{39E275B3-C35F-4028-955E-29EC0FB1E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553" y="4764898"/>
            <a:ext cx="1581977" cy="1112087"/>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D638AE51-45C6-4F41-9C41-54757DAA701D}"/>
              </a:ext>
            </a:extLst>
          </p:cNvPr>
          <p:cNvSpPr txBox="1"/>
          <p:nvPr/>
        </p:nvSpPr>
        <p:spPr>
          <a:xfrm>
            <a:off x="2350909" y="2234403"/>
            <a:ext cx="2236510" cy="584775"/>
          </a:xfrm>
          <a:prstGeom prst="rect">
            <a:avLst/>
          </a:prstGeom>
          <a:noFill/>
        </p:spPr>
        <p:txBody>
          <a:bodyPr wrap="none" rtlCol="0">
            <a:spAutoFit/>
          </a:bodyPr>
          <a:lstStyle/>
          <a:p>
            <a:r>
              <a:rPr kumimoji="1" lang="ja-JP" altLang="en-US" sz="3200" dirty="0"/>
              <a:t>常任委員会</a:t>
            </a:r>
          </a:p>
        </p:txBody>
      </p:sp>
      <p:sp>
        <p:nvSpPr>
          <p:cNvPr id="4" name="正方形/長方形 3">
            <a:extLst>
              <a:ext uri="{FF2B5EF4-FFF2-40B4-BE49-F238E27FC236}">
                <a16:creationId xmlns:a16="http://schemas.microsoft.com/office/drawing/2014/main" id="{5DEFEE2B-1074-4A43-8A3D-69AB11F5A069}"/>
              </a:ext>
            </a:extLst>
          </p:cNvPr>
          <p:cNvSpPr/>
          <p:nvPr/>
        </p:nvSpPr>
        <p:spPr>
          <a:xfrm>
            <a:off x="9081111" y="4747026"/>
            <a:ext cx="2371749" cy="96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ソース画像を表示">
            <a:extLst>
              <a:ext uri="{FF2B5EF4-FFF2-40B4-BE49-F238E27FC236}">
                <a16:creationId xmlns:a16="http://schemas.microsoft.com/office/drawing/2014/main" id="{EAAA78C4-D3E7-4138-B260-F79CB06C59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335" b="17373"/>
          <a:stretch/>
        </p:blipFill>
        <p:spPr bwMode="auto">
          <a:xfrm>
            <a:off x="9064937" y="4506762"/>
            <a:ext cx="2363622" cy="131502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4FE37C6-6424-42FD-AA87-C6F8D1C0ABC8}"/>
              </a:ext>
            </a:extLst>
          </p:cNvPr>
          <p:cNvPicPr>
            <a:picLocks noChangeAspect="1"/>
          </p:cNvPicPr>
          <p:nvPr/>
        </p:nvPicPr>
        <p:blipFill>
          <a:blip r:embed="rId9"/>
          <a:stretch>
            <a:fillRect/>
          </a:stretch>
        </p:blipFill>
        <p:spPr>
          <a:xfrm>
            <a:off x="10934547" y="5837408"/>
            <a:ext cx="1176630" cy="969348"/>
          </a:xfrm>
          <a:prstGeom prst="rect">
            <a:avLst/>
          </a:prstGeom>
        </p:spPr>
      </p:pic>
    </p:spTree>
    <p:extLst>
      <p:ext uri="{BB962C8B-B14F-4D97-AF65-F5344CB8AC3E}">
        <p14:creationId xmlns:p14="http://schemas.microsoft.com/office/powerpoint/2010/main" val="241321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038"/>
                                        </p:tgtEl>
                                        <p:attrNameLst>
                                          <p:attrName>style.visibility</p:attrName>
                                        </p:attrNameLst>
                                      </p:cBhvr>
                                      <p:to>
                                        <p:strVal val="visible"/>
                                      </p:to>
                                    </p:set>
                                    <p:animEffect transition="in" filter="fade">
                                      <p:cBhvr>
                                        <p:cTn id="46" dur="500"/>
                                        <p:tgtEl>
                                          <p:spTgt spid="10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6" grpId="0" animBg="1"/>
      <p:bldP spid="15" grpId="0" animBg="1"/>
      <p:bldP spid="9" grpId="0" animBg="1"/>
      <p:bldP spid="10" grpId="0" animBg="1"/>
      <p:bldP spid="11" grpId="0" animBg="1"/>
      <p:bldP spid="12" grpId="0"/>
      <p:bldP spid="13"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437746" y="317484"/>
            <a:ext cx="10661663" cy="116955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a:t>
            </a:r>
            <a:r>
              <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本会議）がないときは？</a:t>
            </a:r>
            <a:endParaRPr lang="en-US" altLang="ja-JP"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400"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4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4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わたしたちの質問に議員さんは答えてくれるかな。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4980379" y="4501635"/>
            <a:ext cx="158331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議会がないときは何をしているのかな？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93342" y="1332806"/>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6885423" y="4498804"/>
            <a:ext cx="1221825"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どうやっ</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て地域の困りごとを知るのかな？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16ADFD53-4CB2-44CD-A923-1D9671127DBE}"/>
              </a:ext>
            </a:extLst>
          </p:cNvPr>
          <p:cNvPicPr>
            <a:picLocks noChangeAspect="1"/>
          </p:cNvPicPr>
          <p:nvPr/>
        </p:nvPicPr>
        <p:blipFill>
          <a:blip r:embed="rId5"/>
          <a:stretch>
            <a:fillRect/>
          </a:stretch>
        </p:blipFill>
        <p:spPr>
          <a:xfrm>
            <a:off x="11015370" y="5888652"/>
            <a:ext cx="1176630" cy="969348"/>
          </a:xfrm>
          <a:prstGeom prst="rect">
            <a:avLst/>
          </a:prstGeom>
        </p:spPr>
      </p:pic>
    </p:spTree>
    <p:extLst>
      <p:ext uri="{BB962C8B-B14F-4D97-AF65-F5344CB8AC3E}">
        <p14:creationId xmlns:p14="http://schemas.microsoft.com/office/powerpoint/2010/main" val="100938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654B2A8-6AB5-4BED-8F82-FCCFBCB91B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84" r="3123"/>
          <a:stretch/>
        </p:blipFill>
        <p:spPr>
          <a:xfrm>
            <a:off x="4741806" y="4301581"/>
            <a:ext cx="4219222" cy="2442299"/>
          </a:xfrm>
          <a:prstGeom prst="rect">
            <a:avLst/>
          </a:prstGeom>
          <a:ln>
            <a:noFill/>
          </a:ln>
          <a:effectLst>
            <a:softEdge rad="112500"/>
          </a:effectLst>
        </p:spPr>
      </p:pic>
      <p:pic>
        <p:nvPicPr>
          <p:cNvPr id="7" name="図 6">
            <a:extLst>
              <a:ext uri="{FF2B5EF4-FFF2-40B4-BE49-F238E27FC236}">
                <a16:creationId xmlns:a16="http://schemas.microsoft.com/office/drawing/2014/main" id="{478185A1-A0C7-41E9-8EC4-CC3C80261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5574" y="1062045"/>
            <a:ext cx="4287156" cy="2858104"/>
          </a:xfrm>
          <a:prstGeom prst="ellipse">
            <a:avLst/>
          </a:prstGeom>
          <a:ln>
            <a:noFill/>
          </a:ln>
          <a:effectLst>
            <a:softEdge rad="112500"/>
          </a:effectLst>
        </p:spPr>
      </p:pic>
      <p:pic>
        <p:nvPicPr>
          <p:cNvPr id="16" name="図 15">
            <a:extLst>
              <a:ext uri="{FF2B5EF4-FFF2-40B4-BE49-F238E27FC236}">
                <a16:creationId xmlns:a16="http://schemas.microsoft.com/office/drawing/2014/main" id="{60D3FF60-2361-465C-91DC-8B050BA1A1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5" t="10462" r="7713"/>
          <a:stretch/>
        </p:blipFill>
        <p:spPr>
          <a:xfrm>
            <a:off x="3740252" y="2055659"/>
            <a:ext cx="3111165" cy="2062058"/>
          </a:xfrm>
          <a:prstGeom prst="rect">
            <a:avLst/>
          </a:prstGeom>
        </p:spPr>
      </p:pic>
      <p:sp>
        <p:nvSpPr>
          <p:cNvPr id="2" name="正方形/長方形 1">
            <a:extLst>
              <a:ext uri="{FF2B5EF4-FFF2-40B4-BE49-F238E27FC236}">
                <a16:creationId xmlns:a16="http://schemas.microsoft.com/office/drawing/2014/main" id="{0578E5E8-1B7A-4561-87C6-8147D5C0AABB}"/>
              </a:ext>
            </a:extLst>
          </p:cNvPr>
          <p:cNvSpPr/>
          <p:nvPr/>
        </p:nvSpPr>
        <p:spPr>
          <a:xfrm rot="10800000" flipV="1">
            <a:off x="6270487" y="1218588"/>
            <a:ext cx="2099299" cy="39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2060"/>
                </a:solidFill>
              </a:rPr>
              <a:t>委員会調査</a:t>
            </a:r>
          </a:p>
        </p:txBody>
      </p:sp>
      <p:sp>
        <p:nvSpPr>
          <p:cNvPr id="25" name="吹き出し: 角を丸めた四角形 24">
            <a:extLst>
              <a:ext uri="{FF2B5EF4-FFF2-40B4-BE49-F238E27FC236}">
                <a16:creationId xmlns:a16="http://schemas.microsoft.com/office/drawing/2014/main" id="{58E99603-29B1-BF29-5777-720845ABFF48}"/>
              </a:ext>
            </a:extLst>
          </p:cNvPr>
          <p:cNvSpPr/>
          <p:nvPr/>
        </p:nvSpPr>
        <p:spPr>
          <a:xfrm>
            <a:off x="1969550" y="4719304"/>
            <a:ext cx="2284523" cy="2073720"/>
          </a:xfrm>
          <a:prstGeom prst="wedgeRoundRectCallout">
            <a:avLst>
              <a:gd name="adj1" fmla="val -66540"/>
              <a:gd name="adj2" fmla="val -42827"/>
              <a:gd name="adj3" fmla="val 16667"/>
            </a:avLst>
          </a:prstGeom>
          <a:solidFill>
            <a:schemeClr val="bg1"/>
          </a:solidFill>
          <a:ln>
            <a:solidFill>
              <a:srgbClr val="384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〇委員会調査</a:t>
            </a:r>
            <a:endParaRPr kumimoji="1" lang="en-US" altLang="ja-JP" dirty="0">
              <a:solidFill>
                <a:schemeClr val="tx1"/>
              </a:solidFill>
            </a:endParaRPr>
          </a:p>
          <a:p>
            <a:r>
              <a:rPr kumimoji="1" lang="ja-JP" altLang="en-US" dirty="0">
                <a:solidFill>
                  <a:schemeClr val="tx1"/>
                </a:solidFill>
              </a:rPr>
              <a:t>〇審査</a:t>
            </a:r>
            <a:endParaRPr kumimoji="1" lang="en-US" altLang="ja-JP" dirty="0">
              <a:solidFill>
                <a:schemeClr val="tx1"/>
              </a:solidFill>
            </a:endParaRPr>
          </a:p>
          <a:p>
            <a:r>
              <a:rPr kumimoji="1" lang="ja-JP" altLang="en-US" dirty="0">
                <a:solidFill>
                  <a:schemeClr val="tx1"/>
                </a:solidFill>
              </a:rPr>
              <a:t>〇一般会議</a:t>
            </a:r>
            <a:endParaRPr kumimoji="1" lang="en-US" altLang="ja-JP" dirty="0">
              <a:solidFill>
                <a:schemeClr val="tx1"/>
              </a:solidFill>
            </a:endParaRPr>
          </a:p>
          <a:p>
            <a:r>
              <a:rPr kumimoji="1" lang="ja-JP" altLang="en-US" dirty="0">
                <a:solidFill>
                  <a:schemeClr val="tx1"/>
                </a:solidFill>
              </a:rPr>
              <a:t>〇議会報告会</a:t>
            </a:r>
            <a:endParaRPr kumimoji="1" lang="en-US" altLang="ja-JP" dirty="0">
              <a:solidFill>
                <a:schemeClr val="tx1"/>
              </a:solidFill>
            </a:endParaRPr>
          </a:p>
          <a:p>
            <a:r>
              <a:rPr kumimoji="1" lang="ja-JP" altLang="en-US" dirty="0">
                <a:solidFill>
                  <a:schemeClr val="tx1"/>
                </a:solidFill>
              </a:rPr>
              <a:t>〇議会のしくみ   </a:t>
            </a:r>
            <a:r>
              <a:rPr kumimoji="1" lang="ja-JP" altLang="en-US" dirty="0">
                <a:solidFill>
                  <a:schemeClr val="bg1"/>
                </a:solidFill>
              </a:rPr>
              <a:t>学</a:t>
            </a:r>
            <a:r>
              <a:rPr kumimoji="1" lang="ja-JP" altLang="en-US" dirty="0">
                <a:solidFill>
                  <a:schemeClr val="tx1"/>
                </a:solidFill>
              </a:rPr>
              <a:t>学習会など活動　</a:t>
            </a:r>
            <a:r>
              <a:rPr kumimoji="1" lang="ja-JP" altLang="en-US" dirty="0">
                <a:solidFill>
                  <a:schemeClr val="bg1"/>
                </a:solidFill>
              </a:rPr>
              <a:t>し</a:t>
            </a:r>
            <a:r>
              <a:rPr kumimoji="1" lang="ja-JP" altLang="en-US" dirty="0">
                <a:solidFill>
                  <a:schemeClr val="tx1"/>
                </a:solidFill>
              </a:rPr>
              <a:t>しています。</a:t>
            </a:r>
          </a:p>
        </p:txBody>
      </p:sp>
      <p:sp>
        <p:nvSpPr>
          <p:cNvPr id="6" name="テキスト ボックス 5">
            <a:extLst>
              <a:ext uri="{FF2B5EF4-FFF2-40B4-BE49-F238E27FC236}">
                <a16:creationId xmlns:a16="http://schemas.microsoft.com/office/drawing/2014/main" id="{C12C4E0C-F1A9-4A7C-B722-8239D58631A4}"/>
              </a:ext>
            </a:extLst>
          </p:cNvPr>
          <p:cNvSpPr txBox="1"/>
          <p:nvPr/>
        </p:nvSpPr>
        <p:spPr>
          <a:xfrm>
            <a:off x="116071" y="17641"/>
            <a:ext cx="11750129" cy="1077218"/>
          </a:xfrm>
          <a:prstGeom prst="rect">
            <a:avLst/>
          </a:prstGeom>
          <a:noFill/>
        </p:spPr>
        <p:txBody>
          <a:bodyPr wrap="square">
            <a:spAutoFit/>
          </a:bodyPr>
          <a:lstStyle/>
          <a:p>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④議会（本会議）がないときは？</a:t>
            </a:r>
            <a:endParaRPr lang="en-US" altLang="ja-JP"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r>
              <a:rPr lang="ja-JP" altLang="en-US" sz="3200" dirty="0">
                <a:solidFill>
                  <a:schemeClr val="accent4">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32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～議会のしくみ学習会で聞いたこと～</a:t>
            </a:r>
            <a:endParaRPr lang="ja-JP" altLang="en-US" sz="3200" dirty="0"/>
          </a:p>
        </p:txBody>
      </p:sp>
      <p:pic>
        <p:nvPicPr>
          <p:cNvPr id="8" name="Picture 2" descr="スーツ姿のおじさんのイラスト | とろみのさしえ">
            <a:extLst>
              <a:ext uri="{FF2B5EF4-FFF2-40B4-BE49-F238E27FC236}">
                <a16:creationId xmlns:a16="http://schemas.microsoft.com/office/drawing/2014/main" id="{9B2404D2-7EC5-4105-A954-D380CE2CB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0" y="4719304"/>
            <a:ext cx="1536280" cy="1536280"/>
          </a:xfrm>
          <a:prstGeom prst="ellipse">
            <a:avLst/>
          </a:prstGeom>
          <a:solidFill>
            <a:schemeClr val="bg1"/>
          </a:solidFill>
          <a:ln w="57150">
            <a:solidFill>
              <a:schemeClr val="accent4"/>
            </a:solidFill>
          </a:ln>
        </p:spPr>
      </p:pic>
      <p:sp>
        <p:nvSpPr>
          <p:cNvPr id="13" name="四角形: 角を丸くする 12">
            <a:extLst>
              <a:ext uri="{FF2B5EF4-FFF2-40B4-BE49-F238E27FC236}">
                <a16:creationId xmlns:a16="http://schemas.microsoft.com/office/drawing/2014/main" id="{1BAD7698-2B9F-4FF0-A93C-BB85781DCB7A}"/>
              </a:ext>
            </a:extLst>
          </p:cNvPr>
          <p:cNvSpPr/>
          <p:nvPr/>
        </p:nvSpPr>
        <p:spPr>
          <a:xfrm>
            <a:off x="53620" y="6110085"/>
            <a:ext cx="1444692"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2052" name="Picture 4" descr="小学校の授業で勉強する子供たちの無料イラスト | フリーイラスト素材集 ジャパクリップ">
            <a:extLst>
              <a:ext uri="{FF2B5EF4-FFF2-40B4-BE49-F238E27FC236}">
                <a16:creationId xmlns:a16="http://schemas.microsoft.com/office/drawing/2014/main" id="{3BC627A1-C96C-4A00-A8BB-D41D672C2B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25" t="671" r="48257" b="30011"/>
          <a:stretch/>
        </p:blipFill>
        <p:spPr bwMode="auto">
          <a:xfrm>
            <a:off x="113329" y="2149018"/>
            <a:ext cx="1659111" cy="155006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C856E393-0717-4504-A11F-0782371A353A}"/>
              </a:ext>
            </a:extLst>
          </p:cNvPr>
          <p:cNvSpPr/>
          <p:nvPr/>
        </p:nvSpPr>
        <p:spPr>
          <a:xfrm>
            <a:off x="260241" y="3609508"/>
            <a:ext cx="1444692" cy="417446"/>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小学６年生</a:t>
            </a:r>
          </a:p>
        </p:txBody>
      </p:sp>
      <p:sp>
        <p:nvSpPr>
          <p:cNvPr id="20" name="フローチャート: 代替処理 19">
            <a:extLst>
              <a:ext uri="{FF2B5EF4-FFF2-40B4-BE49-F238E27FC236}">
                <a16:creationId xmlns:a16="http://schemas.microsoft.com/office/drawing/2014/main" id="{965E8016-70F6-85AB-3644-E7A58A5968B2}"/>
              </a:ext>
            </a:extLst>
          </p:cNvPr>
          <p:cNvSpPr/>
          <p:nvPr/>
        </p:nvSpPr>
        <p:spPr>
          <a:xfrm>
            <a:off x="1746032" y="990950"/>
            <a:ext cx="5885932" cy="3218699"/>
          </a:xfrm>
          <a:prstGeom prst="flowChartAlternateProcess">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吹き出し: 角を丸めた四角形 23">
            <a:extLst>
              <a:ext uri="{FF2B5EF4-FFF2-40B4-BE49-F238E27FC236}">
                <a16:creationId xmlns:a16="http://schemas.microsoft.com/office/drawing/2014/main" id="{1EFB6E20-2289-94C3-AE97-524F184E7E4A}"/>
              </a:ext>
            </a:extLst>
          </p:cNvPr>
          <p:cNvSpPr/>
          <p:nvPr/>
        </p:nvSpPr>
        <p:spPr>
          <a:xfrm>
            <a:off x="53620" y="931374"/>
            <a:ext cx="1659111" cy="1050588"/>
          </a:xfrm>
          <a:prstGeom prst="wedgeRoundRectCallout">
            <a:avLst>
              <a:gd name="adj1" fmla="val -41041"/>
              <a:gd name="adj2" fmla="val 8265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議会がないときは何をしているの？</a:t>
            </a:r>
          </a:p>
        </p:txBody>
      </p:sp>
      <p:sp>
        <p:nvSpPr>
          <p:cNvPr id="15" name="フローチャート: 代替処理 14">
            <a:extLst>
              <a:ext uri="{FF2B5EF4-FFF2-40B4-BE49-F238E27FC236}">
                <a16:creationId xmlns:a16="http://schemas.microsoft.com/office/drawing/2014/main" id="{D0E7820E-3BE6-3F71-AAEF-FD483093E134}"/>
              </a:ext>
            </a:extLst>
          </p:cNvPr>
          <p:cNvSpPr/>
          <p:nvPr/>
        </p:nvSpPr>
        <p:spPr>
          <a:xfrm>
            <a:off x="1201860" y="2802144"/>
            <a:ext cx="9788279" cy="1614728"/>
          </a:xfrm>
          <a:prstGeom prst="flowChartAlternateProcess">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rPr>
              <a:t>・地域の困りごとなど町民の声を直接聞いたり意見交換をする機会</a:t>
            </a:r>
            <a:endParaRPr kumimoji="1" lang="en-US" altLang="ja-JP" sz="2400" dirty="0">
              <a:solidFill>
                <a:schemeClr val="bg1"/>
              </a:solidFill>
            </a:endParaRPr>
          </a:p>
          <a:p>
            <a:r>
              <a:rPr kumimoji="1" lang="ja-JP" altLang="en-US" sz="2400" dirty="0">
                <a:solidFill>
                  <a:schemeClr val="bg1"/>
                </a:solidFill>
              </a:rPr>
              <a:t>・町が行っている事業を調査し、さらにより良い事業にするため意　見を出す機会</a:t>
            </a:r>
          </a:p>
        </p:txBody>
      </p:sp>
      <p:pic>
        <p:nvPicPr>
          <p:cNvPr id="3" name="図 2">
            <a:extLst>
              <a:ext uri="{FF2B5EF4-FFF2-40B4-BE49-F238E27FC236}">
                <a16:creationId xmlns:a16="http://schemas.microsoft.com/office/drawing/2014/main" id="{55B4D4FF-E5C1-4433-A6BD-AC6D6BBD9446}"/>
              </a:ext>
            </a:extLst>
          </p:cNvPr>
          <p:cNvPicPr>
            <a:picLocks noChangeAspect="1"/>
          </p:cNvPicPr>
          <p:nvPr/>
        </p:nvPicPr>
        <p:blipFill>
          <a:blip r:embed="rId8"/>
          <a:stretch>
            <a:fillRect/>
          </a:stretch>
        </p:blipFill>
        <p:spPr>
          <a:xfrm>
            <a:off x="10990139" y="5813110"/>
            <a:ext cx="1176630" cy="963251"/>
          </a:xfrm>
          <a:prstGeom prst="rect">
            <a:avLst/>
          </a:prstGeom>
        </p:spPr>
      </p:pic>
      <p:pic>
        <p:nvPicPr>
          <p:cNvPr id="5" name="図 4">
            <a:extLst>
              <a:ext uri="{FF2B5EF4-FFF2-40B4-BE49-F238E27FC236}">
                <a16:creationId xmlns:a16="http://schemas.microsoft.com/office/drawing/2014/main" id="{9144DDB0-59A2-434A-9732-34AF696B77A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578" t="17265" r="24487" b="14449"/>
          <a:stretch/>
        </p:blipFill>
        <p:spPr>
          <a:xfrm>
            <a:off x="1803064" y="1092112"/>
            <a:ext cx="2379155" cy="1618100"/>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6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 presetClass="entr" presetSubtype="4" fill="hold" grpId="0" nodeType="withEffect">
                                  <p:stCondLst>
                                    <p:cond delay="2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800" fill="hold"/>
                                        <p:tgtEl>
                                          <p:spTgt spid="2"/>
                                        </p:tgtEl>
                                        <p:attrNameLst>
                                          <p:attrName>ppt_x</p:attrName>
                                        </p:attrNameLst>
                                      </p:cBhvr>
                                      <p:tavLst>
                                        <p:tav tm="0">
                                          <p:val>
                                            <p:strVal val="#ppt_x"/>
                                          </p:val>
                                        </p:tav>
                                        <p:tav tm="100000">
                                          <p:val>
                                            <p:strVal val="#ppt_x"/>
                                          </p:val>
                                        </p:tav>
                                      </p:tavLst>
                                    </p:anim>
                                    <p:anim calcmode="lin" valueType="num">
                                      <p:cBhvr additive="base">
                                        <p:cTn id="50"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6" grpId="0"/>
      <p:bldP spid="13" grpId="0" animBg="1"/>
      <p:bldP spid="12" grpId="0" animBg="1"/>
      <p:bldP spid="20" grpId="0" animBg="1"/>
      <p:bldP spid="2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002060"/>
                </a:solidFill>
              </a:rPr>
              <a:t>②町議会</a:t>
            </a:r>
            <a:endParaRPr kumimoji="1" lang="en-US" altLang="ja-JP" sz="5400" dirty="0">
              <a:solidFill>
                <a:srgbClr val="002060"/>
              </a:solidFill>
            </a:endParaRPr>
          </a:p>
          <a:p>
            <a:pPr>
              <a:lnSpc>
                <a:spcPct val="150000"/>
              </a:lnSpc>
            </a:pPr>
            <a:r>
              <a:rPr kumimoji="1" lang="ja-JP" altLang="en-US" sz="5400" dirty="0">
                <a:solidFill>
                  <a:srgbClr val="002060"/>
                </a:solidFill>
              </a:rPr>
              <a:t>③町役場</a:t>
            </a:r>
          </a:p>
        </p:txBody>
      </p:sp>
      <p:pic>
        <p:nvPicPr>
          <p:cNvPr id="2" name="図 1">
            <a:extLst>
              <a:ext uri="{FF2B5EF4-FFF2-40B4-BE49-F238E27FC236}">
                <a16:creationId xmlns:a16="http://schemas.microsoft.com/office/drawing/2014/main" id="{6CED71DE-1CCD-467F-B20D-18FBE7BA3752}"/>
              </a:ext>
            </a:extLst>
          </p:cNvPr>
          <p:cNvPicPr>
            <a:picLocks noChangeAspect="1"/>
          </p:cNvPicPr>
          <p:nvPr/>
        </p:nvPicPr>
        <p:blipFill>
          <a:blip r:embed="rId3"/>
          <a:stretch>
            <a:fillRect/>
          </a:stretch>
        </p:blipFill>
        <p:spPr>
          <a:xfrm>
            <a:off x="11015370" y="5825517"/>
            <a:ext cx="1176630" cy="969348"/>
          </a:xfrm>
          <a:prstGeom prst="rect">
            <a:avLst/>
          </a:prstGeom>
        </p:spPr>
      </p:pic>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238700" cy="954107"/>
          </a:xfrm>
          <a:prstGeom prst="rect">
            <a:avLst/>
          </a:prstGeom>
          <a:noFill/>
        </p:spPr>
        <p:txBody>
          <a:bodyPr wrap="none" rtlCol="0">
            <a:spAutoFit/>
          </a:bodyPr>
          <a:lstStyle/>
          <a:p>
            <a:r>
              <a:rPr kumimoji="1" lang="ja-JP" altLang="en-US" sz="2800" dirty="0"/>
              <a:t>町民が選挙で選んだ代表者で</a:t>
            </a:r>
            <a:endParaRPr kumimoji="1" lang="en-US" altLang="ja-JP" sz="2800" dirty="0"/>
          </a:p>
          <a:p>
            <a:r>
              <a:rPr kumimoji="1" lang="ja-JP" altLang="en-US" sz="2800" dirty="0"/>
              <a:t>　　　　町を良くするための話し合いを行っているところは？</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①児童会</a:t>
            </a:r>
            <a:endParaRPr kumimoji="1" lang="en-US" altLang="ja-JP" sz="5400" dirty="0">
              <a:solidFill>
                <a:srgbClr val="002060"/>
              </a:solidFill>
            </a:endParaRPr>
          </a:p>
          <a:p>
            <a:pPr>
              <a:lnSpc>
                <a:spcPct val="150000"/>
              </a:lnSpc>
            </a:pPr>
            <a:r>
              <a:rPr kumimoji="1" lang="ja-JP" altLang="en-US" sz="5400" dirty="0">
                <a:solidFill>
                  <a:srgbClr val="FF0000"/>
                </a:solidFill>
              </a:rPr>
              <a:t>②町議会</a:t>
            </a:r>
            <a:endParaRPr kumimoji="1" lang="en-US" altLang="ja-JP" sz="5400" dirty="0">
              <a:solidFill>
                <a:srgbClr val="FF0000"/>
              </a:solidFill>
            </a:endParaRPr>
          </a:p>
          <a:p>
            <a:pPr>
              <a:lnSpc>
                <a:spcPct val="150000"/>
              </a:lnSpc>
            </a:pPr>
            <a:r>
              <a:rPr kumimoji="1" lang="ja-JP" altLang="en-US" sz="5400" dirty="0">
                <a:solidFill>
                  <a:srgbClr val="002060"/>
                </a:solidFill>
              </a:rPr>
              <a:t>③町役場</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57800" y="4389120"/>
            <a:ext cx="5338041"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a:t>
            </a:r>
            <a:r>
              <a:rPr kumimoji="1" lang="ja-JP" altLang="en-US" sz="2400" b="1" u="sng" dirty="0">
                <a:solidFill>
                  <a:srgbClr val="FF0000"/>
                </a:solidFill>
              </a:rPr>
              <a:t>町議会</a:t>
            </a:r>
            <a:r>
              <a:rPr kumimoji="1" lang="ja-JP" altLang="en-US" sz="2400" dirty="0">
                <a:solidFill>
                  <a:schemeClr val="tx1"/>
                </a:solidFill>
              </a:rPr>
              <a:t>では、選挙で選ばれた町議会議員が、町長や町の職員と町の決まりごとや、提案した予算について話し合い、決定しています。</a:t>
            </a:r>
          </a:p>
        </p:txBody>
      </p:sp>
      <p:pic>
        <p:nvPicPr>
          <p:cNvPr id="4" name="図 3">
            <a:extLst>
              <a:ext uri="{FF2B5EF4-FFF2-40B4-BE49-F238E27FC236}">
                <a16:creationId xmlns:a16="http://schemas.microsoft.com/office/drawing/2014/main" id="{A011480E-FF46-4AE2-B254-CD0A97B4C00A}"/>
              </a:ext>
            </a:extLst>
          </p:cNvPr>
          <p:cNvPicPr>
            <a:picLocks noChangeAspect="1"/>
          </p:cNvPicPr>
          <p:nvPr/>
        </p:nvPicPr>
        <p:blipFill>
          <a:blip r:embed="rId6"/>
          <a:stretch>
            <a:fillRect/>
          </a:stretch>
        </p:blipFill>
        <p:spPr>
          <a:xfrm>
            <a:off x="11057985" y="5977875"/>
            <a:ext cx="1176630" cy="963251"/>
          </a:xfrm>
          <a:prstGeom prst="rect">
            <a:avLst/>
          </a:prstGeom>
        </p:spPr>
      </p:pic>
    </p:spTree>
    <p:extLst>
      <p:ext uri="{BB962C8B-B14F-4D97-AF65-F5344CB8AC3E}">
        <p14:creationId xmlns:p14="http://schemas.microsoft.com/office/powerpoint/2010/main" val="224155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1.11022E-16 7.40741E-7 L -0.11289 -0.16782 " pathEditMode="relative" rAng="0" ptsTypes="AA">
                                      <p:cBhvr>
                                        <p:cTn id="16" dur="2000" fill="hold"/>
                                        <p:tgtEl>
                                          <p:spTgt spid="34">
                                            <p:txEl>
                                              <p:pRg st="1" end="1"/>
                                            </p:txEl>
                                          </p:spTgt>
                                        </p:tgtEl>
                                        <p:attrNameLst>
                                          <p:attrName>ppt_x</p:attrName>
                                          <p:attrName>ppt_y</p:attrName>
                                        </p:attrNameLst>
                                      </p:cBhvr>
                                      <p:rCtr x="-5651" y="-8403"/>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1315918"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002060"/>
                </a:solidFill>
              </a:rPr>
              <a:t>③請願書</a:t>
            </a:r>
          </a:p>
        </p:txBody>
      </p:sp>
      <p:pic>
        <p:nvPicPr>
          <p:cNvPr id="2" name="図 1">
            <a:extLst>
              <a:ext uri="{FF2B5EF4-FFF2-40B4-BE49-F238E27FC236}">
                <a16:creationId xmlns:a16="http://schemas.microsoft.com/office/drawing/2014/main" id="{4363262B-30A8-4F7A-B15A-882C777A8C50}"/>
              </a:ext>
            </a:extLst>
          </p:cNvPr>
          <p:cNvPicPr>
            <a:picLocks noChangeAspect="1"/>
          </p:cNvPicPr>
          <p:nvPr/>
        </p:nvPicPr>
        <p:blipFill>
          <a:blip r:embed="rId3"/>
          <a:stretch>
            <a:fillRect/>
          </a:stretch>
        </p:blipFill>
        <p:spPr>
          <a:xfrm>
            <a:off x="6096000" y="5894749"/>
            <a:ext cx="6025020" cy="963251"/>
          </a:xfrm>
          <a:prstGeom prst="rect">
            <a:avLst/>
          </a:prstGeom>
        </p:spPr>
      </p:pic>
    </p:spTree>
    <p:extLst>
      <p:ext uri="{BB962C8B-B14F-4D97-AF65-F5344CB8AC3E}">
        <p14:creationId xmlns:p14="http://schemas.microsoft.com/office/powerpoint/2010/main" val="81384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2954655" cy="3656386"/>
          </a:xfrm>
          <a:prstGeom prst="rect">
            <a:avLst/>
          </a:prstGeom>
          <a:noFill/>
        </p:spPr>
        <p:txBody>
          <a:bodyPr wrap="none" rtlCol="0">
            <a:spAutoFit/>
          </a:bodyPr>
          <a:lstStyle/>
          <a:p>
            <a:pPr>
              <a:lnSpc>
                <a:spcPct val="150000"/>
              </a:lnSpc>
            </a:pPr>
            <a:r>
              <a:rPr kumimoji="1" lang="ja-JP" altLang="en-US" sz="5400" dirty="0">
                <a:solidFill>
                  <a:srgbClr val="002060"/>
                </a:solidFill>
              </a:rPr>
              <a:t>①陳情書</a:t>
            </a:r>
            <a:endParaRPr kumimoji="1" lang="en-US" altLang="ja-JP" sz="5400" dirty="0">
              <a:solidFill>
                <a:srgbClr val="002060"/>
              </a:solidFill>
            </a:endParaRPr>
          </a:p>
          <a:p>
            <a:pPr>
              <a:lnSpc>
                <a:spcPct val="150000"/>
              </a:lnSpc>
            </a:pPr>
            <a:r>
              <a:rPr kumimoji="1" lang="ja-JP" altLang="en-US" sz="5400" dirty="0">
                <a:solidFill>
                  <a:srgbClr val="002060"/>
                </a:solidFill>
              </a:rPr>
              <a:t>②意見書</a:t>
            </a:r>
            <a:endParaRPr kumimoji="1" lang="en-US" altLang="ja-JP" sz="5400" dirty="0">
              <a:solidFill>
                <a:srgbClr val="002060"/>
              </a:solidFill>
            </a:endParaRPr>
          </a:p>
          <a:p>
            <a:pPr>
              <a:lnSpc>
                <a:spcPct val="150000"/>
              </a:lnSpc>
            </a:pPr>
            <a:r>
              <a:rPr kumimoji="1" lang="ja-JP" altLang="en-US" sz="5400" dirty="0">
                <a:solidFill>
                  <a:srgbClr val="FF0000"/>
                </a:solidFill>
              </a:rPr>
              <a:t>③請願書</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4759" y="4379165"/>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648506" y="4513554"/>
            <a:ext cx="5379029"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a:solidFill>
                  <a:srgbClr val="FF0000"/>
                </a:solidFill>
              </a:rPr>
              <a:t>請願書</a:t>
            </a:r>
            <a:r>
              <a:rPr kumimoji="1" lang="ja-JP" altLang="en-US" sz="2400" dirty="0">
                <a:solidFill>
                  <a:schemeClr val="tx1"/>
                </a:solidFill>
              </a:rPr>
              <a:t>は、わたしたち町民の願いを議会議員を通じて、議長に提出する書類です。</a:t>
            </a:r>
            <a:endParaRPr kumimoji="1" lang="en-US" altLang="ja-JP" sz="2400" dirty="0">
              <a:solidFill>
                <a:schemeClr val="tx1"/>
              </a:solidFill>
            </a:endParaRPr>
          </a:p>
          <a:p>
            <a:pPr algn="ctr"/>
            <a:r>
              <a:rPr kumimoji="1" lang="ja-JP" altLang="en-US" sz="2400" b="1" u="sng" dirty="0">
                <a:solidFill>
                  <a:srgbClr val="002060"/>
                </a:solidFill>
              </a:rPr>
              <a:t>陳情書</a:t>
            </a:r>
            <a:r>
              <a:rPr kumimoji="1" lang="ja-JP" altLang="en-US" sz="2400" dirty="0">
                <a:solidFill>
                  <a:schemeClr val="tx1"/>
                </a:solidFill>
              </a:rPr>
              <a:t>は、わたしたち町民の願いを</a:t>
            </a:r>
            <a:endParaRPr kumimoji="1" lang="en-US" altLang="ja-JP" sz="2400" dirty="0">
              <a:solidFill>
                <a:schemeClr val="tx1"/>
              </a:solidFill>
            </a:endParaRPr>
          </a:p>
          <a:p>
            <a:r>
              <a:rPr kumimoji="1" lang="ja-JP" altLang="en-US" sz="2400" dirty="0">
                <a:solidFill>
                  <a:schemeClr val="tx1"/>
                </a:solidFill>
              </a:rPr>
              <a:t>直接議長に提出する書類です。</a:t>
            </a:r>
            <a:endParaRPr kumimoji="1" lang="en-US" altLang="ja-JP" sz="2400" dirty="0">
              <a:solidFill>
                <a:schemeClr val="tx1"/>
              </a:solidFill>
            </a:endParaRPr>
          </a:p>
          <a:p>
            <a:endParaRPr kumimoji="1" lang="ja-JP" altLang="en-US" sz="2400" dirty="0">
              <a:solidFill>
                <a:schemeClr val="tx1"/>
              </a:solidFill>
            </a:endParaRPr>
          </a:p>
        </p:txBody>
      </p:sp>
      <p:sp>
        <p:nvSpPr>
          <p:cNvPr id="8" name="テキスト ボックス 7">
            <a:extLst>
              <a:ext uri="{FF2B5EF4-FFF2-40B4-BE49-F238E27FC236}">
                <a16:creationId xmlns:a16="http://schemas.microsoft.com/office/drawing/2014/main" id="{7F1F1918-3EDC-4982-B4D1-1F6048D17CF6}"/>
              </a:ext>
            </a:extLst>
          </p:cNvPr>
          <p:cNvSpPr txBox="1"/>
          <p:nvPr/>
        </p:nvSpPr>
        <p:spPr>
          <a:xfrm>
            <a:off x="258504" y="2280848"/>
            <a:ext cx="11674991" cy="954107"/>
          </a:xfrm>
          <a:prstGeom prst="rect">
            <a:avLst/>
          </a:prstGeom>
          <a:noFill/>
        </p:spPr>
        <p:txBody>
          <a:bodyPr wrap="none" rtlCol="0">
            <a:spAutoFit/>
          </a:bodyPr>
          <a:lstStyle/>
          <a:p>
            <a:r>
              <a:rPr kumimoji="1" lang="ja-JP" altLang="en-US" sz="2800" dirty="0"/>
              <a:t>蔵王町が行っている仕事などについて</a:t>
            </a:r>
            <a:endParaRPr kumimoji="1" lang="en-US" altLang="ja-JP" sz="2800" dirty="0"/>
          </a:p>
          <a:p>
            <a:r>
              <a:rPr kumimoji="1" lang="ja-JP" altLang="en-US" sz="2800" dirty="0"/>
              <a:t>　　願いや要望があるときに、議員を通じて町議会に提出する書類は？</a:t>
            </a:r>
            <a:endParaRPr kumimoji="1" lang="en-US" altLang="ja-JP" sz="2800" dirty="0"/>
          </a:p>
        </p:txBody>
      </p:sp>
      <p:pic>
        <p:nvPicPr>
          <p:cNvPr id="4" name="図 3">
            <a:extLst>
              <a:ext uri="{FF2B5EF4-FFF2-40B4-BE49-F238E27FC236}">
                <a16:creationId xmlns:a16="http://schemas.microsoft.com/office/drawing/2014/main" id="{D6DDC070-CC95-44B5-8FFF-F862283F2B10}"/>
              </a:ext>
            </a:extLst>
          </p:cNvPr>
          <p:cNvPicPr>
            <a:picLocks noChangeAspect="1"/>
          </p:cNvPicPr>
          <p:nvPr/>
        </p:nvPicPr>
        <p:blipFill>
          <a:blip r:embed="rId6"/>
          <a:stretch>
            <a:fillRect/>
          </a:stretch>
        </p:blipFill>
        <p:spPr>
          <a:xfrm>
            <a:off x="10857002" y="5967920"/>
            <a:ext cx="1170533" cy="963251"/>
          </a:xfrm>
          <a:prstGeom prst="rect">
            <a:avLst/>
          </a:prstGeom>
        </p:spPr>
      </p:pic>
    </p:spTree>
    <p:extLst>
      <p:ext uri="{BB962C8B-B14F-4D97-AF65-F5344CB8AC3E}">
        <p14:creationId xmlns:p14="http://schemas.microsoft.com/office/powerpoint/2010/main" val="327569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0" end="0"/>
                                            </p:txEl>
                                          </p:spTgt>
                                        </p:tgtEl>
                                      </p:cBhvr>
                                    </p:animEffect>
                                    <p:anim calcmode="lin" valueType="num">
                                      <p:cBhvr>
                                        <p:cTn id="12"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4">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0" end="0"/>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11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10956846"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002060"/>
                </a:solidFill>
              </a:rPr>
              <a:t>③議会だより</a:t>
            </a:r>
          </a:p>
        </p:txBody>
      </p:sp>
      <p:pic>
        <p:nvPicPr>
          <p:cNvPr id="2" name="図 1">
            <a:extLst>
              <a:ext uri="{FF2B5EF4-FFF2-40B4-BE49-F238E27FC236}">
                <a16:creationId xmlns:a16="http://schemas.microsoft.com/office/drawing/2014/main" id="{A378ADB9-5247-4CFE-948F-1AC5F416206B}"/>
              </a:ext>
            </a:extLst>
          </p:cNvPr>
          <p:cNvPicPr>
            <a:picLocks noChangeAspect="1"/>
          </p:cNvPicPr>
          <p:nvPr/>
        </p:nvPicPr>
        <p:blipFill>
          <a:blip r:embed="rId3"/>
          <a:stretch>
            <a:fillRect/>
          </a:stretch>
        </p:blipFill>
        <p:spPr>
          <a:xfrm>
            <a:off x="11015370" y="5894749"/>
            <a:ext cx="1176630" cy="963251"/>
          </a:xfrm>
          <a:prstGeom prst="rect">
            <a:avLst/>
          </a:prstGeom>
        </p:spPr>
      </p:pic>
    </p:spTree>
    <p:extLst>
      <p:ext uri="{BB962C8B-B14F-4D97-AF65-F5344CB8AC3E}">
        <p14:creationId xmlns:p14="http://schemas.microsoft.com/office/powerpoint/2010/main" val="170058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938635" y="3149562"/>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①新聞</a:t>
            </a:r>
            <a:endParaRPr kumimoji="1" lang="en-US" altLang="ja-JP" sz="5400" dirty="0">
              <a:solidFill>
                <a:srgbClr val="002060"/>
              </a:solidFill>
            </a:endParaRPr>
          </a:p>
          <a:p>
            <a:pPr>
              <a:lnSpc>
                <a:spcPct val="150000"/>
              </a:lnSpc>
            </a:pPr>
            <a:r>
              <a:rPr kumimoji="1" lang="ja-JP" altLang="en-US" sz="5400" dirty="0">
                <a:solidFill>
                  <a:srgbClr val="002060"/>
                </a:solidFill>
              </a:rPr>
              <a:t>②広報ざおう</a:t>
            </a:r>
            <a:endParaRPr kumimoji="1" lang="en-US" altLang="ja-JP" sz="5400" dirty="0">
              <a:solidFill>
                <a:srgbClr val="002060"/>
              </a:solidFill>
            </a:endParaRPr>
          </a:p>
          <a:p>
            <a:pPr>
              <a:lnSpc>
                <a:spcPct val="150000"/>
              </a:lnSpc>
            </a:pPr>
            <a:r>
              <a:rPr kumimoji="1" lang="ja-JP" altLang="en-US" sz="5400" dirty="0">
                <a:solidFill>
                  <a:srgbClr val="FF0000"/>
                </a:solidFill>
              </a:rPr>
              <a:t>③議会だより</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812972" y="3908613"/>
            <a:ext cx="5011476" cy="2743200"/>
          </a:xfrm>
          <a:prstGeom prst="wedgeRoundRectCallout">
            <a:avLst>
              <a:gd name="adj1" fmla="val -63165"/>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蔵王町議会では</a:t>
            </a:r>
            <a:r>
              <a:rPr kumimoji="1" lang="ja-JP" altLang="en-US" sz="2400" b="1" u="sng" dirty="0">
                <a:solidFill>
                  <a:srgbClr val="FF0000"/>
                </a:solidFill>
              </a:rPr>
              <a:t>議会だより</a:t>
            </a:r>
            <a:r>
              <a:rPr kumimoji="1" lang="ja-JP" altLang="en-US" sz="2400" dirty="0">
                <a:solidFill>
                  <a:schemeClr val="tx1"/>
                </a:solidFill>
              </a:rPr>
              <a:t>を　　　　　　　 年４回発行しています。</a:t>
            </a:r>
            <a:endParaRPr kumimoji="1" lang="en-US" altLang="ja-JP" sz="2400" dirty="0">
              <a:solidFill>
                <a:schemeClr val="tx1"/>
              </a:solidFill>
            </a:endParaRPr>
          </a:p>
          <a:p>
            <a:pPr algn="ctr"/>
            <a:r>
              <a:rPr kumimoji="1" lang="ja-JP" altLang="en-US" sz="2400" dirty="0">
                <a:solidFill>
                  <a:schemeClr val="tx1"/>
                </a:solidFill>
              </a:rPr>
              <a:t>蔵王町のホームページからも</a:t>
            </a:r>
            <a:endParaRPr kumimoji="1" lang="en-US" altLang="ja-JP" sz="2400" dirty="0">
              <a:solidFill>
                <a:schemeClr val="tx1"/>
              </a:solidFill>
            </a:endParaRPr>
          </a:p>
          <a:p>
            <a:r>
              <a:rPr kumimoji="1" lang="ja-JP" altLang="en-US" sz="2400" dirty="0">
                <a:solidFill>
                  <a:schemeClr val="tx1"/>
                </a:solidFill>
              </a:rPr>
              <a:t>見ることができます。</a:t>
            </a:r>
            <a:endParaRPr kumimoji="1" lang="en-US" altLang="ja-JP" sz="2400" dirty="0">
              <a:solidFill>
                <a:schemeClr val="tx1"/>
              </a:solidFill>
            </a:endParaRPr>
          </a:p>
          <a:p>
            <a:r>
              <a:rPr lang="ja-JP" altLang="en-US" sz="2400" dirty="0">
                <a:hlinkClick r:id="rId6"/>
              </a:rPr>
              <a:t>議会だより　蔵王町ホームページ </a:t>
            </a:r>
            <a:r>
              <a:rPr lang="en-US" altLang="ja-JP" sz="2400" dirty="0">
                <a:hlinkClick r:id="rId6"/>
              </a:rPr>
              <a:t>(town.zao.miyagi.jp)</a:t>
            </a:r>
            <a:endParaRPr kumimoji="1" lang="en-US" altLang="ja-JP" sz="2400" dirty="0">
              <a:solidFill>
                <a:schemeClr val="tx1"/>
              </a:solidFill>
            </a:endParaRPr>
          </a:p>
          <a:p>
            <a:pPr algn="ctr"/>
            <a:endParaRPr kumimoji="1" lang="en-US" altLang="ja-JP" sz="1600" b="1" dirty="0">
              <a:solidFill>
                <a:srgbClr val="FF0000"/>
              </a:solidFill>
            </a:endParaRPr>
          </a:p>
        </p:txBody>
      </p:sp>
      <p:sp>
        <p:nvSpPr>
          <p:cNvPr id="9" name="テキスト ボックス 8">
            <a:extLst>
              <a:ext uri="{FF2B5EF4-FFF2-40B4-BE49-F238E27FC236}">
                <a16:creationId xmlns:a16="http://schemas.microsoft.com/office/drawing/2014/main" id="{973E3569-6A1A-429D-89D4-5653C00B6E3B}"/>
              </a:ext>
            </a:extLst>
          </p:cNvPr>
          <p:cNvSpPr txBox="1"/>
          <p:nvPr/>
        </p:nvSpPr>
        <p:spPr>
          <a:xfrm>
            <a:off x="819285" y="2343065"/>
            <a:ext cx="9526967" cy="954107"/>
          </a:xfrm>
          <a:prstGeom prst="rect">
            <a:avLst/>
          </a:prstGeom>
          <a:noFill/>
        </p:spPr>
        <p:txBody>
          <a:bodyPr wrap="none" rtlCol="0">
            <a:spAutoFit/>
          </a:bodyPr>
          <a:lstStyle/>
          <a:p>
            <a:r>
              <a:rPr kumimoji="1" lang="ja-JP" altLang="en-US" sz="2800" dirty="0"/>
              <a:t>町議会で話し合われたことや、</a:t>
            </a:r>
            <a:endParaRPr kumimoji="1" lang="en-US" altLang="ja-JP" sz="2800" dirty="0"/>
          </a:p>
          <a:p>
            <a:r>
              <a:rPr kumimoji="1" lang="ja-JP" altLang="en-US" sz="2800" dirty="0"/>
              <a:t>　　決まったことが書いてある、町議会で発行しているものは？</a:t>
            </a:r>
            <a:endParaRPr kumimoji="1" lang="en-US" altLang="ja-JP" sz="2800" dirty="0"/>
          </a:p>
        </p:txBody>
      </p:sp>
      <p:pic>
        <p:nvPicPr>
          <p:cNvPr id="3" name="図 2">
            <a:extLst>
              <a:ext uri="{FF2B5EF4-FFF2-40B4-BE49-F238E27FC236}">
                <a16:creationId xmlns:a16="http://schemas.microsoft.com/office/drawing/2014/main" id="{A4F99961-51D2-4E44-AB1B-5B5FB3792D46}"/>
              </a:ext>
            </a:extLst>
          </p:cNvPr>
          <p:cNvPicPr>
            <a:picLocks noChangeAspect="1"/>
          </p:cNvPicPr>
          <p:nvPr/>
        </p:nvPicPr>
        <p:blipFill>
          <a:blip r:embed="rId7"/>
          <a:stretch>
            <a:fillRect/>
          </a:stretch>
        </p:blipFill>
        <p:spPr>
          <a:xfrm>
            <a:off x="10857519" y="5894749"/>
            <a:ext cx="1176630" cy="963251"/>
          </a:xfrm>
          <a:prstGeom prst="rect">
            <a:avLst/>
          </a:prstGeom>
        </p:spPr>
      </p:pic>
    </p:spTree>
    <p:extLst>
      <p:ext uri="{BB962C8B-B14F-4D97-AF65-F5344CB8AC3E}">
        <p14:creationId xmlns:p14="http://schemas.microsoft.com/office/powerpoint/2010/main" val="323040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4">
                                            <p:txEl>
                                              <p:pRg st="0" end="0"/>
                                            </p:txEl>
                                          </p:spTgt>
                                        </p:tgtEl>
                                      </p:cBhvr>
                                    </p:animEffect>
                                    <p:anim calcmode="lin" valueType="num">
                                      <p:cBhvr>
                                        <p:cTn id="7" dur="1000"/>
                                        <p:tgtEl>
                                          <p:spTgt spid="3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1" end="1"/>
                                            </p:txEl>
                                          </p:spTgt>
                                        </p:tgtEl>
                                      </p:cBhvr>
                                    </p:animEffect>
                                    <p:anim calcmode="lin" valueType="num">
                                      <p:cBhvr>
                                        <p:cTn id="12"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4">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1" end="1"/>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5 L -0.12526 -0.33912 " pathEditMode="relative" rAng="0" ptsTypes="AA">
                                      <p:cBhvr>
                                        <p:cTn id="16" dur="2000" fill="hold"/>
                                        <p:tgtEl>
                                          <p:spTgt spid="3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12702B02-8F5D-4B85-8FA5-29A191293EF7}"/>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0" name="テキスト ボックス 9">
            <a:extLst>
              <a:ext uri="{FF2B5EF4-FFF2-40B4-BE49-F238E27FC236}">
                <a16:creationId xmlns:a16="http://schemas.microsoft.com/office/drawing/2014/main" id="{56EA7015-5CBC-4AA6-9517-610AAE6D0D95}"/>
              </a:ext>
            </a:extLst>
          </p:cNvPr>
          <p:cNvSpPr txBox="1"/>
          <p:nvPr/>
        </p:nvSpPr>
        <p:spPr>
          <a:xfrm>
            <a:off x="626012" y="172960"/>
            <a:ext cx="1357533" cy="369332"/>
          </a:xfrm>
          <a:prstGeom prst="rect">
            <a:avLst/>
          </a:prstGeom>
          <a:noFill/>
        </p:spPr>
        <p:txBody>
          <a:bodyPr wrap="square" rtlCol="0">
            <a:spAutoFit/>
          </a:bodyPr>
          <a:lstStyle/>
          <a:p>
            <a:pPr algn="dist"/>
            <a:r>
              <a:rPr kumimoji="1" lang="ja-JP" altLang="en-US" dirty="0"/>
              <a:t>ちょうみん</a:t>
            </a:r>
          </a:p>
        </p:txBody>
      </p:sp>
      <p:sp>
        <p:nvSpPr>
          <p:cNvPr id="11" name="テキスト ボックス 10">
            <a:extLst>
              <a:ext uri="{FF2B5EF4-FFF2-40B4-BE49-F238E27FC236}">
                <a16:creationId xmlns:a16="http://schemas.microsoft.com/office/drawing/2014/main" id="{6956AA4C-A43C-4F48-BDC7-D25C1B97C00C}"/>
              </a:ext>
            </a:extLst>
          </p:cNvPr>
          <p:cNvSpPr txBox="1"/>
          <p:nvPr/>
        </p:nvSpPr>
        <p:spPr>
          <a:xfrm>
            <a:off x="2131384" y="172960"/>
            <a:ext cx="684629" cy="369332"/>
          </a:xfrm>
          <a:prstGeom prst="rect">
            <a:avLst/>
          </a:prstGeom>
          <a:noFill/>
        </p:spPr>
        <p:txBody>
          <a:bodyPr wrap="square" rtlCol="0">
            <a:spAutoFit/>
          </a:bodyPr>
          <a:lstStyle/>
          <a:p>
            <a:pPr algn="dist"/>
            <a:r>
              <a:rPr kumimoji="1" lang="ja-JP" altLang="en-US" dirty="0"/>
              <a:t>ねが</a:t>
            </a:r>
          </a:p>
        </p:txBody>
      </p:sp>
      <p:sp>
        <p:nvSpPr>
          <p:cNvPr id="12" name="テキスト ボックス 11">
            <a:extLst>
              <a:ext uri="{FF2B5EF4-FFF2-40B4-BE49-F238E27FC236}">
                <a16:creationId xmlns:a16="http://schemas.microsoft.com/office/drawing/2014/main" id="{C063D17D-37F9-4C6F-855D-D08E47FE4792}"/>
              </a:ext>
            </a:extLst>
          </p:cNvPr>
          <p:cNvSpPr txBox="1"/>
          <p:nvPr/>
        </p:nvSpPr>
        <p:spPr>
          <a:xfrm>
            <a:off x="3648483" y="172960"/>
            <a:ext cx="1357533" cy="369332"/>
          </a:xfrm>
          <a:prstGeom prst="rect">
            <a:avLst/>
          </a:prstGeom>
          <a:noFill/>
        </p:spPr>
        <p:txBody>
          <a:bodyPr wrap="square" rtlCol="0">
            <a:spAutoFit/>
          </a:bodyPr>
          <a:lstStyle/>
          <a:p>
            <a:pPr algn="dist"/>
            <a:r>
              <a:rPr kumimoji="1" lang="ja-JP" altLang="en-US" dirty="0"/>
              <a:t>ちょうみん</a:t>
            </a:r>
          </a:p>
        </p:txBody>
      </p:sp>
      <p:sp>
        <p:nvSpPr>
          <p:cNvPr id="13" name="テキスト ボックス 12">
            <a:extLst>
              <a:ext uri="{FF2B5EF4-FFF2-40B4-BE49-F238E27FC236}">
                <a16:creationId xmlns:a16="http://schemas.microsoft.com/office/drawing/2014/main" id="{78D2031A-9AE7-4ECE-BEEA-55BDC76361D0}"/>
              </a:ext>
            </a:extLst>
          </p:cNvPr>
          <p:cNvSpPr txBox="1"/>
          <p:nvPr/>
        </p:nvSpPr>
        <p:spPr>
          <a:xfrm>
            <a:off x="5126157" y="172960"/>
            <a:ext cx="684629" cy="369332"/>
          </a:xfrm>
          <a:prstGeom prst="rect">
            <a:avLst/>
          </a:prstGeom>
          <a:noFill/>
        </p:spPr>
        <p:txBody>
          <a:bodyPr wrap="square" rtlCol="0">
            <a:spAutoFit/>
          </a:bodyPr>
          <a:lstStyle/>
          <a:p>
            <a:pPr algn="dist"/>
            <a:r>
              <a:rPr kumimoji="1" lang="ja-JP" altLang="en-US" dirty="0"/>
              <a:t>ねが</a:t>
            </a:r>
          </a:p>
        </p:txBody>
      </p:sp>
      <p:sp>
        <p:nvSpPr>
          <p:cNvPr id="14" name="テキスト ボックス 13">
            <a:extLst>
              <a:ext uri="{FF2B5EF4-FFF2-40B4-BE49-F238E27FC236}">
                <a16:creationId xmlns:a16="http://schemas.microsoft.com/office/drawing/2014/main" id="{B3AE2313-EEE6-468D-B035-4A2F48810977}"/>
              </a:ext>
            </a:extLst>
          </p:cNvPr>
          <p:cNvSpPr txBox="1"/>
          <p:nvPr/>
        </p:nvSpPr>
        <p:spPr>
          <a:xfrm>
            <a:off x="6445466" y="172960"/>
            <a:ext cx="1608144" cy="369332"/>
          </a:xfrm>
          <a:prstGeom prst="rect">
            <a:avLst/>
          </a:prstGeom>
          <a:noFill/>
        </p:spPr>
        <p:txBody>
          <a:bodyPr wrap="square" rtlCol="0">
            <a:spAutoFit/>
          </a:bodyPr>
          <a:lstStyle/>
          <a:p>
            <a:pPr algn="dist"/>
            <a:r>
              <a:rPr kumimoji="1" lang="ja-JP" altLang="en-US" dirty="0"/>
              <a:t>ちょうぎかい</a:t>
            </a:r>
          </a:p>
        </p:txBody>
      </p:sp>
      <p:sp>
        <p:nvSpPr>
          <p:cNvPr id="15" name="テキスト ボックス 14">
            <a:extLst>
              <a:ext uri="{FF2B5EF4-FFF2-40B4-BE49-F238E27FC236}">
                <a16:creationId xmlns:a16="http://schemas.microsoft.com/office/drawing/2014/main" id="{582E5D38-C473-467E-8B5A-8524273C57F6}"/>
              </a:ext>
            </a:extLst>
          </p:cNvPr>
          <p:cNvSpPr txBox="1"/>
          <p:nvPr/>
        </p:nvSpPr>
        <p:spPr>
          <a:xfrm>
            <a:off x="8307620" y="174037"/>
            <a:ext cx="684629" cy="369332"/>
          </a:xfrm>
          <a:prstGeom prst="rect">
            <a:avLst/>
          </a:prstGeom>
          <a:noFill/>
        </p:spPr>
        <p:txBody>
          <a:bodyPr wrap="square" rtlCol="0">
            <a:spAutoFit/>
          </a:bodyPr>
          <a:lstStyle/>
          <a:p>
            <a:pPr algn="dist"/>
            <a:r>
              <a:rPr kumimoji="1" lang="ja-JP" altLang="en-US" dirty="0"/>
              <a:t>とど</a:t>
            </a:r>
          </a:p>
        </p:txBody>
      </p:sp>
      <p:sp>
        <p:nvSpPr>
          <p:cNvPr id="16" name="テキスト ボックス 15">
            <a:extLst>
              <a:ext uri="{FF2B5EF4-FFF2-40B4-BE49-F238E27FC236}">
                <a16:creationId xmlns:a16="http://schemas.microsoft.com/office/drawing/2014/main" id="{CA2C49B3-BE2C-4CFE-9FD3-C38F4333D907}"/>
              </a:ext>
            </a:extLst>
          </p:cNvPr>
          <p:cNvSpPr txBox="1"/>
          <p:nvPr/>
        </p:nvSpPr>
        <p:spPr>
          <a:xfrm>
            <a:off x="3011173" y="4461163"/>
            <a:ext cx="12746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町民の願いには、どのようなものがあるのかな？</a:t>
            </a:r>
          </a:p>
        </p:txBody>
      </p:sp>
      <p:sp>
        <p:nvSpPr>
          <p:cNvPr id="17" name="テキスト ボックス 16">
            <a:extLst>
              <a:ext uri="{FF2B5EF4-FFF2-40B4-BE49-F238E27FC236}">
                <a16:creationId xmlns:a16="http://schemas.microsoft.com/office/drawing/2014/main" id="{BB195A73-87AD-4555-A852-D0FDF0FEFC65}"/>
              </a:ext>
            </a:extLst>
          </p:cNvPr>
          <p:cNvSpPr txBox="1"/>
          <p:nvPr/>
        </p:nvSpPr>
        <p:spPr>
          <a:xfrm rot="21292413">
            <a:off x="4995146" y="4391750"/>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私たちの願いは誰に、どのように伝えるのかな？</a:t>
            </a:r>
          </a:p>
        </p:txBody>
      </p:sp>
      <p:sp>
        <p:nvSpPr>
          <p:cNvPr id="18" name="テキスト ボックス 17">
            <a:extLst>
              <a:ext uri="{FF2B5EF4-FFF2-40B4-BE49-F238E27FC236}">
                <a16:creationId xmlns:a16="http://schemas.microsoft.com/office/drawing/2014/main" id="{D12C912E-5B4B-41C2-B59E-EC204ECFBB14}"/>
              </a:ext>
            </a:extLst>
          </p:cNvPr>
          <p:cNvSpPr txBox="1"/>
          <p:nvPr/>
        </p:nvSpPr>
        <p:spPr>
          <a:xfrm rot="21356322">
            <a:off x="6888843" y="426864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私たちの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願いは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どのようにして町議会に届くの？</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E1DA8465-F277-47EA-84B0-17B2163A6BF6}"/>
              </a:ext>
            </a:extLst>
          </p:cNvPr>
          <p:cNvPicPr>
            <a:picLocks noChangeAspect="1"/>
          </p:cNvPicPr>
          <p:nvPr/>
        </p:nvPicPr>
        <p:blipFill>
          <a:blip r:embed="rId5"/>
          <a:stretch>
            <a:fillRect/>
          </a:stretch>
        </p:blipFill>
        <p:spPr>
          <a:xfrm>
            <a:off x="11173880" y="5888652"/>
            <a:ext cx="1018120" cy="969348"/>
          </a:xfrm>
          <a:prstGeom prst="rect">
            <a:avLst/>
          </a:prstGeom>
        </p:spPr>
      </p:pic>
    </p:spTree>
    <p:extLst>
      <p:ext uri="{BB962C8B-B14F-4D97-AF65-F5344CB8AC3E}">
        <p14:creationId xmlns:p14="http://schemas.microsoft.com/office/powerpoint/2010/main" val="2950295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80">
                                          <p:stCondLst>
                                            <p:cond delay="0"/>
                                          </p:stCondLst>
                                        </p:cTn>
                                        <p:tgtEl>
                                          <p:spTgt spid="18"/>
                                        </p:tgtEl>
                                      </p:cBhvr>
                                    </p:animEffect>
                                    <p:anim calcmode="lin" valueType="num">
                                      <p:cBhvr>
                                        <p:cTn id="5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6" dur="26">
                                          <p:stCondLst>
                                            <p:cond delay="650"/>
                                          </p:stCondLst>
                                        </p:cTn>
                                        <p:tgtEl>
                                          <p:spTgt spid="18"/>
                                        </p:tgtEl>
                                      </p:cBhvr>
                                      <p:to x="100000" y="60000"/>
                                    </p:animScale>
                                    <p:animScale>
                                      <p:cBhvr>
                                        <p:cTn id="57" dur="166" decel="50000">
                                          <p:stCondLst>
                                            <p:cond delay="676"/>
                                          </p:stCondLst>
                                        </p:cTn>
                                        <p:tgtEl>
                                          <p:spTgt spid="18"/>
                                        </p:tgtEl>
                                      </p:cBhvr>
                                      <p:to x="100000" y="100000"/>
                                    </p:animScale>
                                    <p:animScale>
                                      <p:cBhvr>
                                        <p:cTn id="58" dur="26">
                                          <p:stCondLst>
                                            <p:cond delay="1312"/>
                                          </p:stCondLst>
                                        </p:cTn>
                                        <p:tgtEl>
                                          <p:spTgt spid="18"/>
                                        </p:tgtEl>
                                      </p:cBhvr>
                                      <p:to x="100000" y="80000"/>
                                    </p:animScale>
                                    <p:animScale>
                                      <p:cBhvr>
                                        <p:cTn id="59" dur="166" decel="50000">
                                          <p:stCondLst>
                                            <p:cond delay="1338"/>
                                          </p:stCondLst>
                                        </p:cTn>
                                        <p:tgtEl>
                                          <p:spTgt spid="18"/>
                                        </p:tgtEl>
                                      </p:cBhvr>
                                      <p:to x="100000" y="100000"/>
                                    </p:animScale>
                                    <p:animScale>
                                      <p:cBhvr>
                                        <p:cTn id="60" dur="26">
                                          <p:stCondLst>
                                            <p:cond delay="1642"/>
                                          </p:stCondLst>
                                        </p:cTn>
                                        <p:tgtEl>
                                          <p:spTgt spid="18"/>
                                        </p:tgtEl>
                                      </p:cBhvr>
                                      <p:to x="100000" y="90000"/>
                                    </p:animScale>
                                    <p:animScale>
                                      <p:cBhvr>
                                        <p:cTn id="61" dur="166" decel="50000">
                                          <p:stCondLst>
                                            <p:cond delay="1668"/>
                                          </p:stCondLst>
                                        </p:cTn>
                                        <p:tgtEl>
                                          <p:spTgt spid="18"/>
                                        </p:tgtEl>
                                      </p:cBhvr>
                                      <p:to x="100000" y="100000"/>
                                    </p:animScale>
                                    <p:animScale>
                                      <p:cBhvr>
                                        <p:cTn id="62" dur="26">
                                          <p:stCondLst>
                                            <p:cond delay="1808"/>
                                          </p:stCondLst>
                                        </p:cTn>
                                        <p:tgtEl>
                                          <p:spTgt spid="18"/>
                                        </p:tgtEl>
                                      </p:cBhvr>
                                      <p:to x="100000" y="95000"/>
                                    </p:animScale>
                                    <p:animScale>
                                      <p:cBhvr>
                                        <p:cTn id="6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3" name="テキスト ボックス 32">
            <a:extLst>
              <a:ext uri="{FF2B5EF4-FFF2-40B4-BE49-F238E27FC236}">
                <a16:creationId xmlns:a16="http://schemas.microsoft.com/office/drawing/2014/main" id="{F6595FC0-B111-40A1-AE78-74E91DF63F69}"/>
              </a:ext>
            </a:extLst>
          </p:cNvPr>
          <p:cNvSpPr txBox="1"/>
          <p:nvPr/>
        </p:nvSpPr>
        <p:spPr>
          <a:xfrm>
            <a:off x="819285" y="2343065"/>
            <a:ext cx="8291052"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5603230" y="3138479"/>
            <a:ext cx="4339650" cy="3656386"/>
          </a:xfrm>
          <a:prstGeom prst="rect">
            <a:avLst/>
          </a:prstGeom>
          <a:noFill/>
        </p:spPr>
        <p:txBody>
          <a:bodyPr wrap="none" rtlCol="0">
            <a:spAutoFit/>
          </a:bodyPr>
          <a:lstStyle/>
          <a:p>
            <a:pPr>
              <a:lnSpc>
                <a:spcPct val="150000"/>
              </a:lnSpc>
            </a:pPr>
            <a:r>
              <a:rPr kumimoji="1" lang="ja-JP" altLang="en-US" sz="5400" dirty="0">
                <a:solidFill>
                  <a:srgbClr val="002060"/>
                </a:solidFill>
              </a:rPr>
              <a:t>①委員会</a:t>
            </a:r>
            <a:endParaRPr kumimoji="1" lang="en-US" altLang="ja-JP" sz="5400" dirty="0">
              <a:solidFill>
                <a:srgbClr val="00206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2" name="図 1">
            <a:extLst>
              <a:ext uri="{FF2B5EF4-FFF2-40B4-BE49-F238E27FC236}">
                <a16:creationId xmlns:a16="http://schemas.microsoft.com/office/drawing/2014/main" id="{32B8F853-2367-4594-8E9B-A776CAF49B52}"/>
              </a:ext>
            </a:extLst>
          </p:cNvPr>
          <p:cNvPicPr>
            <a:picLocks noChangeAspect="1"/>
          </p:cNvPicPr>
          <p:nvPr/>
        </p:nvPicPr>
        <p:blipFill>
          <a:blip r:embed="rId3"/>
          <a:stretch>
            <a:fillRect/>
          </a:stretch>
        </p:blipFill>
        <p:spPr>
          <a:xfrm>
            <a:off x="11015370" y="5831614"/>
            <a:ext cx="1176630" cy="963251"/>
          </a:xfrm>
          <a:prstGeom prst="rect">
            <a:avLst/>
          </a:prstGeom>
        </p:spPr>
      </p:pic>
    </p:spTree>
    <p:extLst>
      <p:ext uri="{BB962C8B-B14F-4D97-AF65-F5344CB8AC3E}">
        <p14:creationId xmlns:p14="http://schemas.microsoft.com/office/powerpoint/2010/main" val="222781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fade">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43CFECB-E161-432C-A0CA-F50F48011F8D}"/>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2" name="テキスト ボックス 31">
            <a:extLst>
              <a:ext uri="{FF2B5EF4-FFF2-40B4-BE49-F238E27FC236}">
                <a16:creationId xmlns:a16="http://schemas.microsoft.com/office/drawing/2014/main" id="{AEDDCAEA-5012-4418-A2CA-F0A61569BC61}"/>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34" name="テキスト ボックス 33">
            <a:extLst>
              <a:ext uri="{FF2B5EF4-FFF2-40B4-BE49-F238E27FC236}">
                <a16:creationId xmlns:a16="http://schemas.microsoft.com/office/drawing/2014/main" id="{B99BA9A5-E837-43CC-9E6C-B71A368FFFFA}"/>
              </a:ext>
            </a:extLst>
          </p:cNvPr>
          <p:cNvSpPr txBox="1"/>
          <p:nvPr/>
        </p:nvSpPr>
        <p:spPr>
          <a:xfrm>
            <a:off x="6383697" y="3201614"/>
            <a:ext cx="4339650" cy="3656386"/>
          </a:xfrm>
          <a:prstGeom prst="rect">
            <a:avLst/>
          </a:prstGeom>
          <a:noFill/>
        </p:spPr>
        <p:txBody>
          <a:bodyPr wrap="none" rtlCol="0">
            <a:spAutoFit/>
          </a:bodyPr>
          <a:lstStyle/>
          <a:p>
            <a:pPr>
              <a:lnSpc>
                <a:spcPct val="150000"/>
              </a:lnSpc>
            </a:pPr>
            <a:r>
              <a:rPr kumimoji="1" lang="ja-JP" altLang="en-US" sz="5400" dirty="0">
                <a:solidFill>
                  <a:srgbClr val="FF0000"/>
                </a:solidFill>
              </a:rPr>
              <a:t>①委員会</a:t>
            </a:r>
            <a:endParaRPr kumimoji="1" lang="en-US" altLang="ja-JP" sz="5400" dirty="0">
              <a:solidFill>
                <a:srgbClr val="FF0000"/>
              </a:solidFill>
            </a:endParaRPr>
          </a:p>
          <a:p>
            <a:pPr>
              <a:lnSpc>
                <a:spcPct val="150000"/>
              </a:lnSpc>
            </a:pPr>
            <a:r>
              <a:rPr kumimoji="1" lang="ja-JP" altLang="en-US" sz="5400" dirty="0">
                <a:solidFill>
                  <a:srgbClr val="002060"/>
                </a:solidFill>
              </a:rPr>
              <a:t>②ＰＴＡ総会</a:t>
            </a:r>
            <a:endParaRPr kumimoji="1" lang="en-US" altLang="ja-JP" sz="5400" dirty="0">
              <a:solidFill>
                <a:srgbClr val="002060"/>
              </a:solidFill>
            </a:endParaRPr>
          </a:p>
          <a:p>
            <a:pPr>
              <a:lnSpc>
                <a:spcPct val="150000"/>
              </a:lnSpc>
            </a:pPr>
            <a:r>
              <a:rPr kumimoji="1" lang="ja-JP" altLang="en-US" sz="5400" dirty="0">
                <a:solidFill>
                  <a:srgbClr val="002060"/>
                </a:solidFill>
              </a:rPr>
              <a:t>③国会</a:t>
            </a:r>
          </a:p>
        </p:txBody>
      </p:sp>
      <p:pic>
        <p:nvPicPr>
          <p:cNvPr id="6" name="図 5" descr="挿絵, 抽象 が含まれている画像&#10;&#10;自動的に生成された説明">
            <a:extLst>
              <a:ext uri="{FF2B5EF4-FFF2-40B4-BE49-F238E27FC236}">
                <a16:creationId xmlns:a16="http://schemas.microsoft.com/office/drawing/2014/main" id="{7D6F1D93-E148-4679-9579-7925063359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2771" y="4389120"/>
            <a:ext cx="2092645" cy="2552006"/>
          </a:xfrm>
          <a:prstGeom prst="rect">
            <a:avLst/>
          </a:prstGeom>
        </p:spPr>
      </p:pic>
      <p:sp>
        <p:nvSpPr>
          <p:cNvPr id="2" name="吹き出し: 角を丸めた四角形 1">
            <a:extLst>
              <a:ext uri="{FF2B5EF4-FFF2-40B4-BE49-F238E27FC236}">
                <a16:creationId xmlns:a16="http://schemas.microsoft.com/office/drawing/2014/main" id="{F9BE4CA7-72E0-4A06-9455-5A7D0C01E985}"/>
              </a:ext>
            </a:extLst>
          </p:cNvPr>
          <p:cNvSpPr/>
          <p:nvPr/>
        </p:nvSpPr>
        <p:spPr>
          <a:xfrm>
            <a:off x="6791103" y="4461655"/>
            <a:ext cx="5129646" cy="2283228"/>
          </a:xfrm>
          <a:prstGeom prst="wedgeRoundRectCallout">
            <a:avLst>
              <a:gd name="adj1" fmla="val -58621"/>
              <a:gd name="adj2" fmla="val -935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　本会議とは別に、町議会議員</a:t>
            </a:r>
            <a:endParaRPr kumimoji="1" lang="en-US" altLang="ja-JP" sz="2400" dirty="0">
              <a:solidFill>
                <a:schemeClr val="tx1"/>
              </a:solidFill>
            </a:endParaRPr>
          </a:p>
          <a:p>
            <a:r>
              <a:rPr kumimoji="1" lang="ja-JP" altLang="en-US" sz="2400" dirty="0">
                <a:solidFill>
                  <a:schemeClr val="tx1"/>
                </a:solidFill>
              </a:rPr>
              <a:t>　を小さなグループに分けて、</a:t>
            </a:r>
            <a:endParaRPr kumimoji="1" lang="en-US" altLang="ja-JP" sz="2400" dirty="0">
              <a:solidFill>
                <a:schemeClr val="tx1"/>
              </a:solidFill>
            </a:endParaRPr>
          </a:p>
          <a:p>
            <a:r>
              <a:rPr kumimoji="1" lang="ja-JP" altLang="en-US" sz="2400" dirty="0">
                <a:solidFill>
                  <a:schemeClr val="tx1"/>
                </a:solidFill>
              </a:rPr>
              <a:t> 　それぞれの仕事を分担し、く　</a:t>
            </a:r>
            <a:endParaRPr kumimoji="1" lang="en-US" altLang="ja-JP" sz="2400" dirty="0">
              <a:solidFill>
                <a:schemeClr val="tx1"/>
              </a:solidFill>
            </a:endParaRPr>
          </a:p>
          <a:p>
            <a:pPr algn="just"/>
            <a:r>
              <a:rPr kumimoji="1" lang="ja-JP" altLang="en-US" sz="2400" dirty="0">
                <a:solidFill>
                  <a:schemeClr val="tx1"/>
                </a:solidFill>
              </a:rPr>
              <a:t>  わしく話し合いをする会議が </a:t>
            </a:r>
            <a:endParaRPr kumimoji="1" lang="en-US" altLang="ja-JP" sz="2400" dirty="0">
              <a:solidFill>
                <a:schemeClr val="tx1"/>
              </a:solidFill>
            </a:endParaRPr>
          </a:p>
          <a:p>
            <a:r>
              <a:rPr kumimoji="1" lang="ja-JP" altLang="en-US" sz="2400" dirty="0">
                <a:solidFill>
                  <a:schemeClr val="tx1"/>
                </a:solidFill>
              </a:rPr>
              <a:t>  </a:t>
            </a:r>
            <a:r>
              <a:rPr kumimoji="1" lang="ja-JP" altLang="en-US" sz="2400" b="1" u="sng" dirty="0">
                <a:solidFill>
                  <a:srgbClr val="FF0000"/>
                </a:solidFill>
              </a:rPr>
              <a:t>委員会</a:t>
            </a:r>
            <a:r>
              <a:rPr kumimoji="1" lang="ja-JP" altLang="en-US" sz="2400" dirty="0">
                <a:solidFill>
                  <a:schemeClr val="tx1"/>
                </a:solidFill>
              </a:rPr>
              <a:t>です</a:t>
            </a:r>
            <a:r>
              <a:rPr kumimoji="1" lang="ja-JP" altLang="en-US" sz="2000" dirty="0">
                <a:solidFill>
                  <a:schemeClr val="tx1"/>
                </a:solidFill>
              </a:rPr>
              <a:t>。</a:t>
            </a:r>
            <a:endParaRPr kumimoji="1" lang="en-US" altLang="ja-JP" sz="2000" dirty="0">
              <a:solidFill>
                <a:schemeClr val="tx1"/>
              </a:solidFill>
            </a:endParaRPr>
          </a:p>
        </p:txBody>
      </p:sp>
      <p:sp>
        <p:nvSpPr>
          <p:cNvPr id="9" name="テキスト ボックス 8">
            <a:extLst>
              <a:ext uri="{FF2B5EF4-FFF2-40B4-BE49-F238E27FC236}">
                <a16:creationId xmlns:a16="http://schemas.microsoft.com/office/drawing/2014/main" id="{08AB8D8D-1EC1-4A41-8531-2301083B3213}"/>
              </a:ext>
            </a:extLst>
          </p:cNvPr>
          <p:cNvSpPr txBox="1"/>
          <p:nvPr/>
        </p:nvSpPr>
        <p:spPr>
          <a:xfrm>
            <a:off x="819285" y="2343065"/>
            <a:ext cx="8262198" cy="954107"/>
          </a:xfrm>
          <a:prstGeom prst="rect">
            <a:avLst/>
          </a:prstGeom>
          <a:noFill/>
        </p:spPr>
        <p:txBody>
          <a:bodyPr wrap="none" rtlCol="0">
            <a:spAutoFit/>
          </a:bodyPr>
          <a:lstStyle/>
          <a:p>
            <a:r>
              <a:rPr kumimoji="1" lang="ja-JP" altLang="en-US" sz="2800" dirty="0"/>
              <a:t>本会議とは別に</a:t>
            </a:r>
            <a:endParaRPr kumimoji="1" lang="en-US" altLang="ja-JP" sz="2800" dirty="0"/>
          </a:p>
          <a:p>
            <a:r>
              <a:rPr kumimoji="1" lang="ja-JP" altLang="en-US" sz="2800" dirty="0"/>
              <a:t>　　　くわしく調べたり、話し合いをするための会議は？</a:t>
            </a:r>
            <a:endParaRPr kumimoji="1" lang="en-US" altLang="ja-JP" sz="2800" dirty="0"/>
          </a:p>
        </p:txBody>
      </p:sp>
      <p:pic>
        <p:nvPicPr>
          <p:cNvPr id="5" name="図 4">
            <a:extLst>
              <a:ext uri="{FF2B5EF4-FFF2-40B4-BE49-F238E27FC236}">
                <a16:creationId xmlns:a16="http://schemas.microsoft.com/office/drawing/2014/main" id="{30C574E2-6398-4E99-822C-CB916BD1CEF9}"/>
              </a:ext>
            </a:extLst>
          </p:cNvPr>
          <p:cNvPicPr>
            <a:picLocks noChangeAspect="1"/>
          </p:cNvPicPr>
          <p:nvPr/>
        </p:nvPicPr>
        <p:blipFill>
          <a:blip r:embed="rId6"/>
          <a:stretch>
            <a:fillRect/>
          </a:stretch>
        </p:blipFill>
        <p:spPr>
          <a:xfrm>
            <a:off x="11021467" y="5894749"/>
            <a:ext cx="1170533" cy="963251"/>
          </a:xfrm>
          <a:prstGeom prst="rect">
            <a:avLst/>
          </a:prstGeom>
        </p:spPr>
      </p:pic>
    </p:spTree>
    <p:extLst>
      <p:ext uri="{BB962C8B-B14F-4D97-AF65-F5344CB8AC3E}">
        <p14:creationId xmlns:p14="http://schemas.microsoft.com/office/powerpoint/2010/main" val="95233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4">
                                            <p:txEl>
                                              <p:pRg st="1" end="1"/>
                                            </p:txEl>
                                          </p:spTgt>
                                        </p:tgtEl>
                                      </p:cBhvr>
                                    </p:animEffect>
                                    <p:anim calcmode="lin" valueType="num">
                                      <p:cBhvr>
                                        <p:cTn id="7" dur="1000"/>
                                        <p:tgtEl>
                                          <p:spTgt spid="34">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4">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4">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xEl>
                                              <p:pRg st="2" end="2"/>
                                            </p:txEl>
                                          </p:spTgt>
                                        </p:tgtEl>
                                      </p:cBhvr>
                                    </p:animEffect>
                                    <p:anim calcmode="lin" valueType="num">
                                      <p:cBhvr>
                                        <p:cTn id="12" dur="1000"/>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4">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4">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2.29167E-6 4.07407E-6 L -0.15768 4.07407E-6 " pathEditMode="relative" rAng="0" ptsTypes="AA">
                                      <p:cBhvr>
                                        <p:cTn id="16" dur="2000" fill="hold"/>
                                        <p:tgtEl>
                                          <p:spTgt spid="34">
                                            <p:txEl>
                                              <p:pRg st="0" end="0"/>
                                            </p:txEl>
                                          </p:spTgt>
                                        </p:tgtEl>
                                        <p:attrNameLst>
                                          <p:attrName>ppt_x</p:attrName>
                                          <p:attrName>ppt_y</p:attrName>
                                        </p:attrNameLst>
                                      </p:cBhvr>
                                      <p:rCtr x="-7891" y="0"/>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抽象 が含まれている画像&#10;&#10;自動的に生成された説明">
            <a:extLst>
              <a:ext uri="{FF2B5EF4-FFF2-40B4-BE49-F238E27FC236}">
                <a16:creationId xmlns:a16="http://schemas.microsoft.com/office/drawing/2014/main" id="{D2250B16-BD35-45E1-8403-F46362F7427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37056" y="4080590"/>
            <a:ext cx="1697292" cy="2069868"/>
          </a:xfrm>
          <a:prstGeom prst="rect">
            <a:avLst/>
          </a:prstGeom>
        </p:spPr>
      </p:pic>
      <p:graphicFrame>
        <p:nvGraphicFramePr>
          <p:cNvPr id="9" name="コンテンツ プレースホルダー 14" descr="5 つの段階を示すステップアップ プロセスの図" title="SmartArt">
            <a:extLst>
              <a:ext uri="{FF2B5EF4-FFF2-40B4-BE49-F238E27FC236}">
                <a16:creationId xmlns:a16="http://schemas.microsoft.com/office/drawing/2014/main" id="{B482967E-8683-4B3D-97E8-01776C578794}"/>
              </a:ext>
            </a:extLst>
          </p:cNvPr>
          <p:cNvGraphicFramePr>
            <a:graphicFrameLocks/>
          </p:cNvGraphicFramePr>
          <p:nvPr>
            <p:extLst>
              <p:ext uri="{D42A27DB-BD31-4B8C-83A1-F6EECF244321}">
                <p14:modId xmlns:p14="http://schemas.microsoft.com/office/powerpoint/2010/main" val="1684614919"/>
              </p:ext>
            </p:extLst>
          </p:nvPr>
        </p:nvGraphicFramePr>
        <p:xfrm>
          <a:off x="3684069" y="3298372"/>
          <a:ext cx="8507931" cy="32206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吹き出し: 角を丸めた四角形 6">
            <a:extLst>
              <a:ext uri="{FF2B5EF4-FFF2-40B4-BE49-F238E27FC236}">
                <a16:creationId xmlns:a16="http://schemas.microsoft.com/office/drawing/2014/main" id="{203D2636-CFF4-40A9-BBBB-A91BCA4D637B}"/>
              </a:ext>
            </a:extLst>
          </p:cNvPr>
          <p:cNvSpPr/>
          <p:nvPr/>
        </p:nvSpPr>
        <p:spPr>
          <a:xfrm>
            <a:off x="1937056" y="707542"/>
            <a:ext cx="7057656" cy="1867710"/>
          </a:xfrm>
          <a:prstGeom prst="wedgeRoundRectCallout">
            <a:avLst>
              <a:gd name="adj1" fmla="val 64934"/>
              <a:gd name="adj2" fmla="val 33950"/>
              <a:gd name="adj3" fmla="val 16667"/>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より良い未来へ、ステップアップ！！</a:t>
            </a:r>
            <a:endParaRPr kumimoji="1" lang="en-US" altLang="ja-JP" sz="2800" b="1" dirty="0">
              <a:solidFill>
                <a:schemeClr val="tx1"/>
              </a:solidFill>
            </a:endParaRPr>
          </a:p>
          <a:p>
            <a:pPr algn="ctr"/>
            <a:r>
              <a:rPr kumimoji="1" lang="ja-JP" altLang="en-US" sz="2800" b="1" dirty="0">
                <a:solidFill>
                  <a:schemeClr val="tx1"/>
                </a:solidFill>
              </a:rPr>
              <a:t>ご覧いただき、ありがとうございました。</a:t>
            </a:r>
          </a:p>
        </p:txBody>
      </p:sp>
      <p:pic>
        <p:nvPicPr>
          <p:cNvPr id="2" name="図 1">
            <a:extLst>
              <a:ext uri="{FF2B5EF4-FFF2-40B4-BE49-F238E27FC236}">
                <a16:creationId xmlns:a16="http://schemas.microsoft.com/office/drawing/2014/main" id="{CB970080-37C9-41EB-B8D4-A09C07D9BF19}"/>
              </a:ext>
            </a:extLst>
          </p:cNvPr>
          <p:cNvPicPr>
            <a:picLocks noChangeAspect="1"/>
          </p:cNvPicPr>
          <p:nvPr/>
        </p:nvPicPr>
        <p:blipFill>
          <a:blip r:embed="rId11"/>
          <a:stretch>
            <a:fillRect/>
          </a:stretch>
        </p:blipFill>
        <p:spPr>
          <a:xfrm>
            <a:off x="11065091" y="5888652"/>
            <a:ext cx="1176630" cy="969348"/>
          </a:xfrm>
          <a:prstGeom prst="rect">
            <a:avLst/>
          </a:prstGeom>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85 -0.08264 L 0.00585 -0.08194 C 0.00794 -0.08958 0.01054 -0.09699 0.01289 -0.10416 C 0.01536 -0.11134 0.01705 -0.11898 0.01953 -0.12615 C 0.02148 -0.13102 0.02408 -0.13518 0.02591 -0.13981 C 0.04765 -0.1949 0.02408 -0.14236 0.04726 -0.19004 C 0.05143 -0.19791 0.05716 -0.21203 0.06276 -0.21967 C 0.06458 -0.22245 0.06718 -0.22407 0.06888 -0.22662 C 0.09309 -0.25578 0.08033 -0.2456 0.09661 -0.2574 C 0.10312 -0.25671 0.10963 -0.25671 0.11614 -0.25602 C 0.12122 -0.25509 0.12044 -0.25046 0.12226 -0.24606 C 0.12552 -0.2375 0.12447 -0.23935 0.12968 -0.23518 C 0.13046 -0.2331 0.13385 -0.225 0.13411 -0.22407 C 0.13815 -0.19953 0.13229 -0.21782 0.1358 -0.20787 C 0.13697 -0.21157 0.13815 -0.21551 0.13906 -0.21921 C 0.14088 -0.225 0.14244 -0.23287 0.14479 -0.23865 C 0.14921 -0.24907 0.14869 -0.24606 0.1539 -0.25486 C 0.15507 -0.25671 0.15625 -0.25902 0.15742 -0.26064 C 0.15807 -0.26203 0.15898 -0.26273 0.15963 -0.26412 C 0.16067 -0.26597 0.16158 -0.26852 0.16302 -0.27014 C 0.16862 -0.27615 0.18203 -0.28402 0.18737 -0.2868 C 0.18932 -0.2875 0.19153 -0.28865 0.19349 -0.29004 C 0.197 -0.29305 0.19921 -0.29722 0.20273 -0.29953 C 0.20898 -0.30324 0.22252 -0.30347 0.22864 -0.30416 C 0.24088 -0.30787 0.2401 -0.30787 0.25872 -0.30578 C 0.2595 -0.30532 0.26458 -0.3 0.26549 -0.29953 C 0.26692 -0.29814 0.26849 -0.29722 0.27005 -0.29606 C 0.27382 -0.29328 0.27526 -0.29305 0.27864 -0.29004 C 0.27968 -0.28889 0.28085 -0.28796 0.28203 -0.2868 C 0.2832 -0.28472 0.28411 -0.28287 0.28541 -0.28078 C 0.28606 -0.27963 0.28684 -0.2787 0.28763 -0.27754 C 0.28893 -0.27176 0.28776 -0.27453 0.29166 -0.2831 C 0.29257 -0.28564 0.29375 -0.28727 0.29453 -0.28935 C 0.30247 -0.30764 0.29244 -0.28727 0.30364 -0.30463 C 0.30559 -0.30856 0.30729 -0.31273 0.30989 -0.3162 C 0.31119 -0.31805 0.31237 -0.32037 0.31432 -0.32222 C 0.31809 -0.32546 0.32226 -0.32754 0.32604 -0.33009 C 0.32825 -0.33171 0.33007 -0.3331 0.33229 -0.33426 C 0.33437 -0.33541 0.33684 -0.33611 0.33867 -0.33773 C 0.34075 -0.33935 0.34205 -0.34189 0.3444 -0.34352 C 0.34622 -0.34467 0.35742 -0.35046 0.36184 -0.35162 C 0.36432 -0.35231 0.36679 -0.35277 0.36914 -0.3537 C 0.38085 -0.35277 0.3927 -0.35231 0.40442 -0.35092 C 0.40755 -0.35069 0.41028 -0.34861 0.41354 -0.34768 C 0.41809 -0.34652 0.4233 -0.34629 0.42825 -0.34583 C 0.42968 -0.34421 0.43177 -0.34305 0.4332 -0.34166 C 0.4371 -0.33727 0.43658 -0.33541 0.43893 -0.33009 C 0.43971 -0.32847 0.44101 -0.32685 0.44179 -0.32477 C 0.44257 -0.32314 0.44322 -0.32129 0.44401 -0.31967 C 0.4444 -0.31828 0.4444 -0.31713 0.44466 -0.3162 C 0.44492 -0.31527 0.44518 -0.31365 0.4457 -0.31435 C 0.44726 -0.31574 0.44791 -0.31875 0.44908 -0.32083 C 0.45195 -0.32592 0.45351 -0.3287 0.45703 -0.33356 C 0.45898 -0.33611 0.46054 -0.33842 0.46276 -0.34097 C 0.46393 -0.34259 0.46588 -0.34352 0.46718 -0.34514 C 0.47617 -0.35439 0.47825 -0.35902 0.48828 -0.36574 C 0.49023 -0.36736 0.49231 -0.36736 0.4944 -0.36828 C 0.49661 -0.36921 0.49843 -0.37083 0.50052 -0.37176 C 0.50312 -0.37268 0.50559 -0.37338 0.50807 -0.3743 C 0.51888 -0.37916 0.50924 -0.37708 0.52213 -0.37847 C 0.53385 -0.38125 0.51953 -0.37801 0.53867 -0.38032 C 0.54388 -0.38125 0.55442 -0.38287 0.55442 -0.38264 C 0.55664 -0.38171 0.55898 -0.38009 0.56119 -0.37916 C 0.56302 -0.37801 0.5651 -0.37801 0.5664 -0.37662 C 0.56927 -0.37245 0.57148 -0.36736 0.5733 -0.3625 C 0.57395 -0.36018 0.57408 -0.35787 0.57552 -0.35625 C 0.5763 -0.35532 0.57773 -0.35578 0.57903 -0.35555 C 0.5802 -0.35439 0.58138 -0.35069 0.58281 -0.35162 C 0.58815 -0.35555 0.59101 -0.36296 0.59518 -0.36828 C 0.5983 -0.37245 0.60169 -0.37662 0.60481 -0.38032 C 0.60651 -0.38264 0.6082 -0.38472 0.60989 -0.38727 C 0.61158 -0.38912 0.61341 -0.39097 0.61523 -0.39305 C 0.61757 -0.39652 0.61979 -0.4 0.62252 -0.40324 C 0.6289 -0.41018 0.6345 -0.41875 0.64231 -0.42384 C 0.65091 -0.42916 0.65781 -0.43402 0.66731 -0.43773 C 0.66953 -0.43912 0.67213 -0.43935 0.6746 -0.43935 C 0.67838 -0.43819 0.6819 -0.43588 0.68593 -0.43426 C 0.68763 -0.43402 0.68971 -0.43333 0.69179 -0.43264 C 0.69479 -0.43125 0.69388 -0.43032 0.69661 -0.42847 C 0.697 -0.42824 0.69791 -0.42824 0.69843 -0.42801 C 0.70442 -0.42477 0.69895 -0.42662 0.70625 -0.42453 C 0.7108 -0.41713 0.70963 -0.42037 0.7108 -0.40694 C 0.71184 -0.39305 0.70755 -0.39375 0.71289 -0.39375 L 0.71289 -0.39375 L 0.71289 -0.39375 " pathEditMode="relative" rAng="0" ptsTypes="AAAAAAAAAAAAAAAAAAAAAAAAAAAAAAAAAAAAAAAAAAAAAAAAAAAAAAAAAAAAAAAAAAAAAAAAAAAAAAAAAAAAA">
                                      <p:cBhvr>
                                        <p:cTn id="14" dur="5000" fill="hold"/>
                                        <p:tgtEl>
                                          <p:spTgt spid="8"/>
                                        </p:tgtEl>
                                        <p:attrNameLst>
                                          <p:attrName>ppt_x</p:attrName>
                                          <p:attrName>ppt_y</p:attrName>
                                        </p:attrNameLst>
                                      </p:cBhvr>
                                      <p:rCtr x="35352" y="-17801"/>
                                    </p:animMotion>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354648"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①町民の願い　～町民の願いが町議会に届くまで～</a:t>
            </a:r>
            <a:endParaRPr lang="ja-JP" altLang="en-US" sz="3600" dirty="0"/>
          </a:p>
        </p:txBody>
      </p:sp>
      <p:sp>
        <p:nvSpPr>
          <p:cNvPr id="11" name="吹き出し: 角を丸めた四角形 10">
            <a:extLst>
              <a:ext uri="{FF2B5EF4-FFF2-40B4-BE49-F238E27FC236}">
                <a16:creationId xmlns:a16="http://schemas.microsoft.com/office/drawing/2014/main" id="{28F53D51-996D-453E-85D7-8BF2B59B5BD9}"/>
              </a:ext>
            </a:extLst>
          </p:cNvPr>
          <p:cNvSpPr/>
          <p:nvPr/>
        </p:nvSpPr>
        <p:spPr>
          <a:xfrm>
            <a:off x="737063" y="1398021"/>
            <a:ext cx="3048000" cy="709353"/>
          </a:xfrm>
          <a:prstGeom prst="wedgeRoundRectCallout">
            <a:avLst>
              <a:gd name="adj1" fmla="val 9530"/>
              <a:gd name="adj2" fmla="val 70312"/>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お年寄りも住みやすい町を作ってほしい。</a:t>
            </a:r>
          </a:p>
        </p:txBody>
      </p:sp>
      <p:sp>
        <p:nvSpPr>
          <p:cNvPr id="12" name="吹き出し: 角を丸めた四角形 11">
            <a:extLst>
              <a:ext uri="{FF2B5EF4-FFF2-40B4-BE49-F238E27FC236}">
                <a16:creationId xmlns:a16="http://schemas.microsoft.com/office/drawing/2014/main" id="{72ADA317-1F32-4B18-A26D-CCEC4220AC1C}"/>
              </a:ext>
            </a:extLst>
          </p:cNvPr>
          <p:cNvSpPr/>
          <p:nvPr/>
        </p:nvSpPr>
        <p:spPr>
          <a:xfrm>
            <a:off x="737063" y="3900938"/>
            <a:ext cx="3048000" cy="709353"/>
          </a:xfrm>
          <a:prstGeom prst="wedgeRoundRectCallout">
            <a:avLst>
              <a:gd name="adj1" fmla="val 29530"/>
              <a:gd name="adj2" fmla="val -71875"/>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遊具のある公園を</a:t>
            </a:r>
            <a:endParaRPr kumimoji="1" lang="en-US" altLang="ja-JP" sz="1600" dirty="0">
              <a:solidFill>
                <a:schemeClr val="tx1"/>
              </a:solidFill>
            </a:endParaRPr>
          </a:p>
          <a:p>
            <a:pPr algn="ctr"/>
            <a:r>
              <a:rPr kumimoji="1" lang="ja-JP" altLang="en-US" sz="1600" dirty="0">
                <a:solidFill>
                  <a:schemeClr val="tx1"/>
                </a:solidFill>
              </a:rPr>
              <a:t>作ってほしい！</a:t>
            </a:r>
          </a:p>
        </p:txBody>
      </p:sp>
      <p:sp>
        <p:nvSpPr>
          <p:cNvPr id="13" name="四角形: 角を丸くする 12">
            <a:extLst>
              <a:ext uri="{FF2B5EF4-FFF2-40B4-BE49-F238E27FC236}">
                <a16:creationId xmlns:a16="http://schemas.microsoft.com/office/drawing/2014/main" id="{70EE0676-1A98-4B43-B1E0-6C0E4DCAB05A}"/>
              </a:ext>
            </a:extLst>
          </p:cNvPr>
          <p:cNvSpPr/>
          <p:nvPr/>
        </p:nvSpPr>
        <p:spPr>
          <a:xfrm>
            <a:off x="44336" y="1174865"/>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町民の願い</a:t>
            </a:r>
          </a:p>
        </p:txBody>
      </p:sp>
      <p:cxnSp>
        <p:nvCxnSpPr>
          <p:cNvPr id="15" name="直線矢印コネクタ 14">
            <a:extLst>
              <a:ext uri="{FF2B5EF4-FFF2-40B4-BE49-F238E27FC236}">
                <a16:creationId xmlns:a16="http://schemas.microsoft.com/office/drawing/2014/main" id="{F11CEDA7-FF5A-4E94-B18E-56624F782BFE}"/>
              </a:ext>
            </a:extLst>
          </p:cNvPr>
          <p:cNvCxnSpPr>
            <a:cxnSpLocks/>
          </p:cNvCxnSpPr>
          <p:nvPr/>
        </p:nvCxnSpPr>
        <p:spPr>
          <a:xfrm>
            <a:off x="4351441" y="2174667"/>
            <a:ext cx="3900374"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0C4041A3-2F95-48AC-B33E-5F38FED74928}"/>
              </a:ext>
            </a:extLst>
          </p:cNvPr>
          <p:cNvCxnSpPr>
            <a:cxnSpLocks/>
          </p:cNvCxnSpPr>
          <p:nvPr/>
        </p:nvCxnSpPr>
        <p:spPr>
          <a:xfrm>
            <a:off x="4291656" y="2926811"/>
            <a:ext cx="2358043" cy="581902"/>
          </a:xfrm>
          <a:prstGeom prst="bentConnector3">
            <a:avLst>
              <a:gd name="adj1" fmla="val 99824"/>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EB73444-F135-4A71-9E04-66A246BE27BE}"/>
              </a:ext>
            </a:extLst>
          </p:cNvPr>
          <p:cNvSpPr/>
          <p:nvPr/>
        </p:nvSpPr>
        <p:spPr>
          <a:xfrm>
            <a:off x="5498598" y="1925285"/>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請願</a:t>
            </a:r>
          </a:p>
        </p:txBody>
      </p:sp>
      <p:sp>
        <p:nvSpPr>
          <p:cNvPr id="21" name="正方形/長方形 20">
            <a:extLst>
              <a:ext uri="{FF2B5EF4-FFF2-40B4-BE49-F238E27FC236}">
                <a16:creationId xmlns:a16="http://schemas.microsoft.com/office/drawing/2014/main" id="{2B918C7D-F504-4B0F-86F9-08232B21EE67}"/>
              </a:ext>
            </a:extLst>
          </p:cNvPr>
          <p:cNvSpPr/>
          <p:nvPr/>
        </p:nvSpPr>
        <p:spPr>
          <a:xfrm>
            <a:off x="4542152" y="2609408"/>
            <a:ext cx="803564" cy="498764"/>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陳情</a:t>
            </a:r>
          </a:p>
        </p:txBody>
      </p:sp>
      <p:pic>
        <p:nvPicPr>
          <p:cNvPr id="1026" name="Picture 2" descr="スーツ姿のおじさんのイラスト | とろみのさしえ">
            <a:extLst>
              <a:ext uri="{FF2B5EF4-FFF2-40B4-BE49-F238E27FC236}">
                <a16:creationId xmlns:a16="http://schemas.microsoft.com/office/drawing/2014/main" id="{2C7B4A13-0FF1-4FAC-88EB-BFA3721E2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1350944"/>
            <a:ext cx="1439265" cy="1439265"/>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431417AE-C5E0-4063-9DDA-2B23A78219D5}"/>
              </a:ext>
            </a:extLst>
          </p:cNvPr>
          <p:cNvSpPr/>
          <p:nvPr/>
        </p:nvSpPr>
        <p:spPr>
          <a:xfrm>
            <a:off x="10326424" y="1258675"/>
            <a:ext cx="1734589" cy="665020"/>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30" name="Picture 6">
            <a:extLst>
              <a:ext uri="{FF2B5EF4-FFF2-40B4-BE49-F238E27FC236}">
                <a16:creationId xmlns:a16="http://schemas.microsoft.com/office/drawing/2014/main" id="{91563F0B-2826-4DB8-89EB-A4E00E29F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5" y="2174667"/>
            <a:ext cx="3408217" cy="1637542"/>
          </a:xfrm>
          <a:prstGeom prst="rect">
            <a:avLst/>
          </a:prstGeom>
          <a:noFill/>
          <a:extLst>
            <a:ext uri="{909E8E84-426E-40DD-AFC4-6F175D3DCCD1}">
              <a14:hiddenFill xmlns:a14="http://schemas.microsoft.com/office/drawing/2010/main">
                <a:solidFill>
                  <a:srgbClr val="FFFFFF"/>
                </a:solidFill>
              </a14:hiddenFill>
            </a:ext>
          </a:extLst>
        </p:spPr>
      </p:pic>
      <p:sp>
        <p:nvSpPr>
          <p:cNvPr id="26" name="吹き出し: 角を丸めた四角形 25">
            <a:extLst>
              <a:ext uri="{FF2B5EF4-FFF2-40B4-BE49-F238E27FC236}">
                <a16:creationId xmlns:a16="http://schemas.microsoft.com/office/drawing/2014/main" id="{B6BA1920-1F07-4BB3-A32D-78E140CFF8DD}"/>
              </a:ext>
            </a:extLst>
          </p:cNvPr>
          <p:cNvSpPr/>
          <p:nvPr/>
        </p:nvSpPr>
        <p:spPr>
          <a:xfrm>
            <a:off x="9346374" y="2217458"/>
            <a:ext cx="2623951" cy="709353"/>
          </a:xfrm>
          <a:prstGeom prst="wedgeRoundRectCallout">
            <a:avLst>
              <a:gd name="adj1" fmla="val -55670"/>
              <a:gd name="adj2" fmla="val -35667"/>
              <a:gd name="adj3" fmla="val 16667"/>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わたしたちがみなさんの</a:t>
            </a:r>
            <a:endParaRPr kumimoji="1" lang="en-US" altLang="ja-JP" sz="1400" dirty="0">
              <a:solidFill>
                <a:schemeClr val="tx1"/>
              </a:solidFill>
            </a:endParaRPr>
          </a:p>
          <a:p>
            <a:pPr algn="ctr"/>
            <a:r>
              <a:rPr kumimoji="1" lang="ja-JP" altLang="en-US" sz="1400" dirty="0">
                <a:solidFill>
                  <a:schemeClr val="tx1"/>
                </a:solidFill>
              </a:rPr>
              <a:t>願いを町議会で審議します</a:t>
            </a:r>
            <a:endParaRPr kumimoji="1" lang="en-US" altLang="ja-JP" sz="1400" dirty="0">
              <a:solidFill>
                <a:schemeClr val="tx1"/>
              </a:solidFill>
            </a:endParaRPr>
          </a:p>
        </p:txBody>
      </p:sp>
      <p:cxnSp>
        <p:nvCxnSpPr>
          <p:cNvPr id="24" name="直線矢印コネクタ 23">
            <a:extLst>
              <a:ext uri="{FF2B5EF4-FFF2-40B4-BE49-F238E27FC236}">
                <a16:creationId xmlns:a16="http://schemas.microsoft.com/office/drawing/2014/main" id="{A1DE5210-71CB-49BF-9CC7-DA6E294E0C7F}"/>
              </a:ext>
            </a:extLst>
          </p:cNvPr>
          <p:cNvCxnSpPr>
            <a:cxnSpLocks/>
            <a:stCxn id="1026" idx="2"/>
          </p:cNvCxnSpPr>
          <p:nvPr/>
        </p:nvCxnSpPr>
        <p:spPr>
          <a:xfrm>
            <a:off x="8878895" y="2790209"/>
            <a:ext cx="0" cy="77318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0BED1D2-5E19-47F4-993D-39400946B10D}"/>
              </a:ext>
            </a:extLst>
          </p:cNvPr>
          <p:cNvSpPr/>
          <p:nvPr/>
        </p:nvSpPr>
        <p:spPr>
          <a:xfrm>
            <a:off x="5994589" y="3519460"/>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〇〇に関する陳情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・・・・・・・・・・・・・・について陳情します。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陳情者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sp>
        <p:nvSpPr>
          <p:cNvPr id="48" name="四角形: 角を丸くする 47">
            <a:extLst>
              <a:ext uri="{FF2B5EF4-FFF2-40B4-BE49-F238E27FC236}">
                <a16:creationId xmlns:a16="http://schemas.microsoft.com/office/drawing/2014/main" id="{782BCE12-C618-4D31-985C-FD9A50EFD4B6}"/>
              </a:ext>
            </a:extLst>
          </p:cNvPr>
          <p:cNvSpPr/>
          <p:nvPr/>
        </p:nvSpPr>
        <p:spPr>
          <a:xfrm>
            <a:off x="6809087" y="2993438"/>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陳情書</a:t>
            </a:r>
          </a:p>
        </p:txBody>
      </p:sp>
      <p:sp>
        <p:nvSpPr>
          <p:cNvPr id="49" name="四角形: 角を丸くする 48">
            <a:extLst>
              <a:ext uri="{FF2B5EF4-FFF2-40B4-BE49-F238E27FC236}">
                <a16:creationId xmlns:a16="http://schemas.microsoft.com/office/drawing/2014/main" id="{A9467375-1E60-47DD-97CC-D00E6F39E53D}"/>
              </a:ext>
            </a:extLst>
          </p:cNvPr>
          <p:cNvSpPr/>
          <p:nvPr/>
        </p:nvSpPr>
        <p:spPr>
          <a:xfrm>
            <a:off x="9429884" y="3014514"/>
            <a:ext cx="955209" cy="52715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請願書</a:t>
            </a:r>
          </a:p>
        </p:txBody>
      </p:sp>
      <p:sp>
        <p:nvSpPr>
          <p:cNvPr id="50" name="正方形/長方形 49">
            <a:extLst>
              <a:ext uri="{FF2B5EF4-FFF2-40B4-BE49-F238E27FC236}">
                <a16:creationId xmlns:a16="http://schemas.microsoft.com/office/drawing/2014/main" id="{DDED60CB-81A6-4467-AC14-58F214A76F68}"/>
              </a:ext>
            </a:extLst>
          </p:cNvPr>
          <p:cNvSpPr/>
          <p:nvPr/>
        </p:nvSpPr>
        <p:spPr>
          <a:xfrm>
            <a:off x="8910701" y="3547215"/>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〇〇に関する請願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・・・・・・・・・・・・・・について請願します。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紹介議員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請願者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cxnSp>
        <p:nvCxnSpPr>
          <p:cNvPr id="45" name="コネクタ: カギ線 44">
            <a:extLst>
              <a:ext uri="{FF2B5EF4-FFF2-40B4-BE49-F238E27FC236}">
                <a16:creationId xmlns:a16="http://schemas.microsoft.com/office/drawing/2014/main" id="{B3751589-3DB0-4121-A15F-756329BDE7BF}"/>
              </a:ext>
            </a:extLst>
          </p:cNvPr>
          <p:cNvCxnSpPr>
            <a:cxnSpLocks/>
          </p:cNvCxnSpPr>
          <p:nvPr/>
        </p:nvCxnSpPr>
        <p:spPr>
          <a:xfrm rot="10800000" flipV="1">
            <a:off x="3913630" y="5972934"/>
            <a:ext cx="7280088" cy="765736"/>
          </a:xfrm>
          <a:prstGeom prst="bentConnector3">
            <a:avLst>
              <a:gd name="adj1" fmla="val -57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B7C3B77-C345-4D16-99BE-66D750A36197}"/>
              </a:ext>
            </a:extLst>
          </p:cNvPr>
          <p:cNvCxnSpPr>
            <a:cxnSpLocks/>
          </p:cNvCxnSpPr>
          <p:nvPr/>
        </p:nvCxnSpPr>
        <p:spPr>
          <a:xfrm flipH="1">
            <a:off x="3864990" y="6156960"/>
            <a:ext cx="212959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978702ED-6BC2-4696-88A4-6B7CABF430BB}"/>
              </a:ext>
            </a:extLst>
          </p:cNvPr>
          <p:cNvSpPr/>
          <p:nvPr/>
        </p:nvSpPr>
        <p:spPr>
          <a:xfrm>
            <a:off x="4542152" y="5883374"/>
            <a:ext cx="730561" cy="974626"/>
          </a:xfrm>
          <a:prstGeom prst="rect">
            <a:avLst/>
          </a:prstGeom>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提出</a:t>
            </a:r>
          </a:p>
        </p:txBody>
      </p:sp>
      <p:pic>
        <p:nvPicPr>
          <p:cNvPr id="1032" name="Picture 8" descr="議会イラスト／無料イラストなら「イラストAC」">
            <a:extLst>
              <a:ext uri="{FF2B5EF4-FFF2-40B4-BE49-F238E27FC236}">
                <a16:creationId xmlns:a16="http://schemas.microsoft.com/office/drawing/2014/main" id="{8E3EC288-A23D-452D-9850-80F1F1C392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12" b="92353" l="7353" r="92353">
                        <a14:foregroundMark x1="9412" y1="35588" x2="8529" y2="44706"/>
                        <a14:foregroundMark x1="7353" y1="75294" x2="7353" y2="75294"/>
                        <a14:foregroundMark x1="23824" y1="91176" x2="23824" y2="91176"/>
                        <a14:foregroundMark x1="67647" y1="92647" x2="67647" y2="92647"/>
                        <a14:foregroundMark x1="91176" y1="73824" x2="91176" y2="73824"/>
                        <a14:foregroundMark x1="91471" y1="41176" x2="91471" y2="41176"/>
                        <a14:foregroundMark x1="92353" y1="32647" x2="92353" y2="32647"/>
                        <a14:foregroundMark x1="50000" y1="8235" x2="50000" y2="8235"/>
                        <a14:foregroundMark x1="29118" y1="31765" x2="29118" y2="31765"/>
                        <a14:foregroundMark x1="31176" y1="30882" x2="31176" y2="30882"/>
                        <a14:foregroundMark x1="24412" y1="29118" x2="16765" y2="30294"/>
                        <a14:foregroundMark x1="49412" y1="4412" x2="49412"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1871208" y="4888287"/>
            <a:ext cx="2079693" cy="2079693"/>
          </a:xfrm>
          <a:prstGeom prst="rect">
            <a:avLst/>
          </a:prstGeom>
          <a:noFill/>
          <a:extLst>
            <a:ext uri="{909E8E84-426E-40DD-AFC4-6F175D3DCCD1}">
              <a14:hiddenFill xmlns:a14="http://schemas.microsoft.com/office/drawing/2010/main">
                <a:solidFill>
                  <a:srgbClr val="FFFFFF"/>
                </a:solidFill>
              </a14:hiddenFill>
            </a:ext>
          </a:extLst>
        </p:spPr>
      </p:pic>
      <p:sp>
        <p:nvSpPr>
          <p:cNvPr id="60" name="四角形: 角を丸くする 59">
            <a:extLst>
              <a:ext uri="{FF2B5EF4-FFF2-40B4-BE49-F238E27FC236}">
                <a16:creationId xmlns:a16="http://schemas.microsoft.com/office/drawing/2014/main" id="{3B684164-E5CF-43B0-AD13-FC28CACD6E35}"/>
              </a:ext>
            </a:extLst>
          </p:cNvPr>
          <p:cNvSpPr/>
          <p:nvPr/>
        </p:nvSpPr>
        <p:spPr>
          <a:xfrm>
            <a:off x="333791" y="4750626"/>
            <a:ext cx="1656745"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a:t>
            </a:r>
          </a:p>
        </p:txBody>
      </p:sp>
      <p:sp>
        <p:nvSpPr>
          <p:cNvPr id="61" name="四角形: 角を丸くする 60">
            <a:extLst>
              <a:ext uri="{FF2B5EF4-FFF2-40B4-BE49-F238E27FC236}">
                <a16:creationId xmlns:a16="http://schemas.microsoft.com/office/drawing/2014/main" id="{260D8DC4-77FF-4975-BFAB-96DC19A298D7}"/>
              </a:ext>
            </a:extLst>
          </p:cNvPr>
          <p:cNvSpPr/>
          <p:nvPr/>
        </p:nvSpPr>
        <p:spPr>
          <a:xfrm>
            <a:off x="1990536" y="1250393"/>
            <a:ext cx="8011570" cy="2224268"/>
          </a:xfrm>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11570" h="2224268" fill="none" extrusionOk="0">
                <a:moveTo>
                  <a:pt x="0" y="370718"/>
                </a:moveTo>
                <a:cubicBezTo>
                  <a:pt x="25019" y="202735"/>
                  <a:pt x="96305" y="4108"/>
                  <a:pt x="458473" y="0"/>
                </a:cubicBezTo>
                <a:cubicBezTo>
                  <a:pt x="716114" y="46669"/>
                  <a:pt x="984779" y="-83739"/>
                  <a:pt x="1416247" y="0"/>
                </a:cubicBezTo>
                <a:cubicBezTo>
                  <a:pt x="1822595" y="-12313"/>
                  <a:pt x="1843386" y="11420"/>
                  <a:pt x="2161184" y="0"/>
                </a:cubicBezTo>
                <a:cubicBezTo>
                  <a:pt x="2440849" y="-42039"/>
                  <a:pt x="2945007" y="9572"/>
                  <a:pt x="3118957" y="0"/>
                </a:cubicBezTo>
                <a:cubicBezTo>
                  <a:pt x="3306383" y="-28948"/>
                  <a:pt x="3628917" y="118938"/>
                  <a:pt x="3792946" y="0"/>
                </a:cubicBezTo>
                <a:cubicBezTo>
                  <a:pt x="4069775" y="-75667"/>
                  <a:pt x="4386645" y="107462"/>
                  <a:pt x="4750720" y="0"/>
                </a:cubicBezTo>
                <a:cubicBezTo>
                  <a:pt x="5121701" y="-36794"/>
                  <a:pt x="5195714" y="-51341"/>
                  <a:pt x="5495655" y="0"/>
                </a:cubicBezTo>
                <a:cubicBezTo>
                  <a:pt x="5805380" y="-7452"/>
                  <a:pt x="6012477" y="46565"/>
                  <a:pt x="6169645" y="0"/>
                </a:cubicBezTo>
                <a:cubicBezTo>
                  <a:pt x="6461293" y="83536"/>
                  <a:pt x="7073544" y="310437"/>
                  <a:pt x="7553096" y="0"/>
                </a:cubicBezTo>
                <a:cubicBezTo>
                  <a:pt x="7850185" y="86845"/>
                  <a:pt x="8053797" y="146913"/>
                  <a:pt x="8011570" y="370718"/>
                </a:cubicBezTo>
                <a:cubicBezTo>
                  <a:pt x="7978352" y="642123"/>
                  <a:pt x="8040127" y="889004"/>
                  <a:pt x="8011570" y="1126962"/>
                </a:cubicBezTo>
                <a:cubicBezTo>
                  <a:pt x="8110268" y="1315730"/>
                  <a:pt x="7916369" y="1484223"/>
                  <a:pt x="8011570" y="1853549"/>
                </a:cubicBezTo>
                <a:cubicBezTo>
                  <a:pt x="7949295" y="2114728"/>
                  <a:pt x="7851610" y="2289297"/>
                  <a:pt x="7553096" y="2224268"/>
                </a:cubicBezTo>
                <a:cubicBezTo>
                  <a:pt x="7222662" y="2234022"/>
                  <a:pt x="7215446" y="2142447"/>
                  <a:pt x="6879107" y="2224268"/>
                </a:cubicBezTo>
                <a:cubicBezTo>
                  <a:pt x="6645152" y="2357274"/>
                  <a:pt x="6353230" y="2229969"/>
                  <a:pt x="5850385" y="2224268"/>
                </a:cubicBezTo>
                <a:cubicBezTo>
                  <a:pt x="5435812" y="2253557"/>
                  <a:pt x="5152688" y="2111645"/>
                  <a:pt x="4963559" y="2224268"/>
                </a:cubicBezTo>
                <a:cubicBezTo>
                  <a:pt x="4783325" y="2204820"/>
                  <a:pt x="4293404" y="2071028"/>
                  <a:pt x="3934838" y="2224268"/>
                </a:cubicBezTo>
                <a:cubicBezTo>
                  <a:pt x="3549552" y="2254182"/>
                  <a:pt x="3311557" y="2095337"/>
                  <a:pt x="2977064" y="2224268"/>
                </a:cubicBezTo>
                <a:cubicBezTo>
                  <a:pt x="2748834" y="2236338"/>
                  <a:pt x="2383893" y="2168014"/>
                  <a:pt x="2161184" y="2224268"/>
                </a:cubicBezTo>
                <a:cubicBezTo>
                  <a:pt x="2040433" y="2055438"/>
                  <a:pt x="1164011" y="1944653"/>
                  <a:pt x="458473" y="2224268"/>
                </a:cubicBezTo>
                <a:cubicBezTo>
                  <a:pt x="195234" y="2300199"/>
                  <a:pt x="5009" y="1979969"/>
                  <a:pt x="0" y="1853549"/>
                </a:cubicBezTo>
                <a:cubicBezTo>
                  <a:pt x="-38356" y="1678497"/>
                  <a:pt x="-10820" y="1376251"/>
                  <a:pt x="0" y="1112134"/>
                </a:cubicBezTo>
                <a:cubicBezTo>
                  <a:pt x="-158173" y="901477"/>
                  <a:pt x="78389" y="585563"/>
                  <a:pt x="0" y="370718"/>
                </a:cubicBezTo>
                <a:close/>
              </a:path>
              <a:path w="8011570" h="2224268" stroke="0" extrusionOk="0">
                <a:moveTo>
                  <a:pt x="0" y="370718"/>
                </a:moveTo>
                <a:cubicBezTo>
                  <a:pt x="-93012" y="182712"/>
                  <a:pt x="173154" y="73011"/>
                  <a:pt x="458473" y="0"/>
                </a:cubicBezTo>
                <a:cubicBezTo>
                  <a:pt x="902997" y="-47435"/>
                  <a:pt x="1169383" y="11509"/>
                  <a:pt x="1487193" y="0"/>
                </a:cubicBezTo>
                <a:cubicBezTo>
                  <a:pt x="1855866" y="-6951"/>
                  <a:pt x="1884356" y="15905"/>
                  <a:pt x="2303075" y="0"/>
                </a:cubicBezTo>
                <a:cubicBezTo>
                  <a:pt x="2680972" y="-43566"/>
                  <a:pt x="2891119" y="-5359"/>
                  <a:pt x="3048010" y="0"/>
                </a:cubicBezTo>
                <a:cubicBezTo>
                  <a:pt x="3170690" y="-902"/>
                  <a:pt x="3785330" y="92919"/>
                  <a:pt x="4005785" y="0"/>
                </a:cubicBezTo>
                <a:cubicBezTo>
                  <a:pt x="4120615" y="-10849"/>
                  <a:pt x="4567356" y="41752"/>
                  <a:pt x="4821666" y="0"/>
                </a:cubicBezTo>
                <a:cubicBezTo>
                  <a:pt x="4977750" y="-25578"/>
                  <a:pt x="5551737" y="-74556"/>
                  <a:pt x="5850385" y="0"/>
                </a:cubicBezTo>
                <a:cubicBezTo>
                  <a:pt x="6183669" y="-110877"/>
                  <a:pt x="6444460" y="3414"/>
                  <a:pt x="6595322" y="0"/>
                </a:cubicBezTo>
                <a:cubicBezTo>
                  <a:pt x="6853317" y="-93854"/>
                  <a:pt x="7367599" y="35151"/>
                  <a:pt x="7553096" y="0"/>
                </a:cubicBezTo>
                <a:cubicBezTo>
                  <a:pt x="7871355" y="36974"/>
                  <a:pt x="8036770" y="102777"/>
                  <a:pt x="8011570" y="370718"/>
                </a:cubicBezTo>
                <a:cubicBezTo>
                  <a:pt x="8244047" y="650847"/>
                  <a:pt x="7947196" y="848321"/>
                  <a:pt x="8011570" y="1112134"/>
                </a:cubicBezTo>
                <a:cubicBezTo>
                  <a:pt x="8042636" y="1324310"/>
                  <a:pt x="8001683" y="1705416"/>
                  <a:pt x="8011570" y="1853549"/>
                </a:cubicBezTo>
                <a:cubicBezTo>
                  <a:pt x="7999529" y="2130444"/>
                  <a:pt x="7909596" y="2175141"/>
                  <a:pt x="7553096" y="2224268"/>
                </a:cubicBezTo>
                <a:cubicBezTo>
                  <a:pt x="7394495" y="2192671"/>
                  <a:pt x="7119132" y="2231417"/>
                  <a:pt x="6666268" y="2224268"/>
                </a:cubicBezTo>
                <a:cubicBezTo>
                  <a:pt x="6268956" y="2199349"/>
                  <a:pt x="6213679" y="2168160"/>
                  <a:pt x="5779440" y="2224268"/>
                </a:cubicBezTo>
                <a:cubicBezTo>
                  <a:pt x="5431971" y="2278279"/>
                  <a:pt x="5252342" y="2259343"/>
                  <a:pt x="4750720" y="2224268"/>
                </a:cubicBezTo>
                <a:cubicBezTo>
                  <a:pt x="4530365" y="2271871"/>
                  <a:pt x="4449657" y="2214211"/>
                  <a:pt x="4298438" y="2224268"/>
                </a:cubicBezTo>
                <a:cubicBezTo>
                  <a:pt x="4150248" y="2210873"/>
                  <a:pt x="4038067" y="2166253"/>
                  <a:pt x="3863892" y="2224268"/>
                </a:cubicBezTo>
                <a:cubicBezTo>
                  <a:pt x="3530219" y="2234849"/>
                  <a:pt x="3481394" y="2211156"/>
                  <a:pt x="3189903" y="2224268"/>
                </a:cubicBezTo>
                <a:cubicBezTo>
                  <a:pt x="2926969" y="2225938"/>
                  <a:pt x="2633930" y="2094076"/>
                  <a:pt x="2444967" y="2224268"/>
                </a:cubicBezTo>
                <a:cubicBezTo>
                  <a:pt x="2468722" y="2374699"/>
                  <a:pt x="1941793" y="2104403"/>
                  <a:pt x="1416247" y="2224268"/>
                </a:cubicBezTo>
                <a:cubicBezTo>
                  <a:pt x="1084752" y="2271022"/>
                  <a:pt x="875161" y="2122968"/>
                  <a:pt x="458473" y="2224268"/>
                </a:cubicBezTo>
                <a:cubicBezTo>
                  <a:pt x="212023" y="2220452"/>
                  <a:pt x="-1124" y="2150944"/>
                  <a:pt x="0" y="1853549"/>
                </a:cubicBezTo>
                <a:cubicBezTo>
                  <a:pt x="-132533" y="1547691"/>
                  <a:pt x="19899" y="1268722"/>
                  <a:pt x="0" y="1097305"/>
                </a:cubicBezTo>
                <a:cubicBezTo>
                  <a:pt x="-47524" y="840783"/>
                  <a:pt x="-23377" y="650840"/>
                  <a:pt x="0" y="370718"/>
                </a:cubicBezTo>
                <a:close/>
              </a:path>
              <a:path w="8011570" h="2224268" fill="none" stroke="0" extrusionOk="0">
                <a:moveTo>
                  <a:pt x="0" y="370718"/>
                </a:moveTo>
                <a:cubicBezTo>
                  <a:pt x="-46288" y="157773"/>
                  <a:pt x="149089" y="6798"/>
                  <a:pt x="458473" y="0"/>
                </a:cubicBezTo>
                <a:cubicBezTo>
                  <a:pt x="803501" y="15958"/>
                  <a:pt x="1004201" y="15002"/>
                  <a:pt x="1416247" y="0"/>
                </a:cubicBezTo>
                <a:cubicBezTo>
                  <a:pt x="1814594" y="-3960"/>
                  <a:pt x="1840864" y="22726"/>
                  <a:pt x="2161184" y="0"/>
                </a:cubicBezTo>
                <a:cubicBezTo>
                  <a:pt x="2427151" y="-54287"/>
                  <a:pt x="2953673" y="46126"/>
                  <a:pt x="3118957" y="0"/>
                </a:cubicBezTo>
                <a:cubicBezTo>
                  <a:pt x="3348966" y="10527"/>
                  <a:pt x="3631224" y="21098"/>
                  <a:pt x="3792946" y="0"/>
                </a:cubicBezTo>
                <a:cubicBezTo>
                  <a:pt x="3913925" y="-102310"/>
                  <a:pt x="4385468" y="31599"/>
                  <a:pt x="4750720" y="0"/>
                </a:cubicBezTo>
                <a:cubicBezTo>
                  <a:pt x="5107490" y="-75478"/>
                  <a:pt x="5162746" y="52848"/>
                  <a:pt x="5495655" y="0"/>
                </a:cubicBezTo>
                <a:cubicBezTo>
                  <a:pt x="5768011" y="20501"/>
                  <a:pt x="6060846" y="43237"/>
                  <a:pt x="6169645" y="0"/>
                </a:cubicBezTo>
                <a:cubicBezTo>
                  <a:pt x="6423218" y="-94173"/>
                  <a:pt x="7011265" y="91757"/>
                  <a:pt x="7553096" y="0"/>
                </a:cubicBezTo>
                <a:cubicBezTo>
                  <a:pt x="7818666" y="94857"/>
                  <a:pt x="8095030" y="239827"/>
                  <a:pt x="8011570" y="370718"/>
                </a:cubicBezTo>
                <a:cubicBezTo>
                  <a:pt x="8084891" y="615699"/>
                  <a:pt x="8016285" y="959439"/>
                  <a:pt x="8011570" y="1126962"/>
                </a:cubicBezTo>
                <a:cubicBezTo>
                  <a:pt x="8055154" y="1364060"/>
                  <a:pt x="7968344" y="1548708"/>
                  <a:pt x="8011570" y="1853549"/>
                </a:cubicBezTo>
                <a:cubicBezTo>
                  <a:pt x="7917305" y="2074029"/>
                  <a:pt x="7798255" y="2235909"/>
                  <a:pt x="7553096" y="2224268"/>
                </a:cubicBezTo>
                <a:cubicBezTo>
                  <a:pt x="7247874" y="2244392"/>
                  <a:pt x="7153169" y="2151464"/>
                  <a:pt x="6879107" y="2224268"/>
                </a:cubicBezTo>
                <a:cubicBezTo>
                  <a:pt x="6593289" y="2269297"/>
                  <a:pt x="6191768" y="2315137"/>
                  <a:pt x="5850385" y="2224268"/>
                </a:cubicBezTo>
                <a:cubicBezTo>
                  <a:pt x="5472405" y="2268149"/>
                  <a:pt x="5192492" y="2199754"/>
                  <a:pt x="4963559" y="2224268"/>
                </a:cubicBezTo>
                <a:cubicBezTo>
                  <a:pt x="4813329" y="2393631"/>
                  <a:pt x="4297938" y="2158996"/>
                  <a:pt x="3934838" y="2224268"/>
                </a:cubicBezTo>
                <a:cubicBezTo>
                  <a:pt x="3554362" y="2277310"/>
                  <a:pt x="3254813" y="2170366"/>
                  <a:pt x="2977064" y="2224268"/>
                </a:cubicBezTo>
                <a:cubicBezTo>
                  <a:pt x="2696468" y="2300548"/>
                  <a:pt x="2366282" y="2147547"/>
                  <a:pt x="2161184" y="2224268"/>
                </a:cubicBezTo>
                <a:cubicBezTo>
                  <a:pt x="2060245" y="2240502"/>
                  <a:pt x="1224977" y="2114613"/>
                  <a:pt x="458473" y="2224268"/>
                </a:cubicBezTo>
                <a:cubicBezTo>
                  <a:pt x="238068" y="2270861"/>
                  <a:pt x="84288" y="2007845"/>
                  <a:pt x="0" y="1853549"/>
                </a:cubicBezTo>
                <a:cubicBezTo>
                  <a:pt x="-79468" y="1668799"/>
                  <a:pt x="35002" y="1282928"/>
                  <a:pt x="0" y="1112134"/>
                </a:cubicBezTo>
                <a:cubicBezTo>
                  <a:pt x="52647" y="863636"/>
                  <a:pt x="77532" y="608415"/>
                  <a:pt x="0" y="370718"/>
                </a:cubicBezTo>
                <a:close/>
              </a:path>
              <a:path w="8011570" h="2224268" fill="none" stroke="0" extrusionOk="0">
                <a:moveTo>
                  <a:pt x="0" y="370718"/>
                </a:moveTo>
                <a:cubicBezTo>
                  <a:pt x="-26580" y="170711"/>
                  <a:pt x="115901" y="5308"/>
                  <a:pt x="458473" y="0"/>
                </a:cubicBezTo>
                <a:cubicBezTo>
                  <a:pt x="790505" y="52012"/>
                  <a:pt x="938387" y="-55457"/>
                  <a:pt x="1416247" y="0"/>
                </a:cubicBezTo>
                <a:cubicBezTo>
                  <a:pt x="1812830" y="-3413"/>
                  <a:pt x="1838292" y="21255"/>
                  <a:pt x="2161184" y="0"/>
                </a:cubicBezTo>
                <a:cubicBezTo>
                  <a:pt x="2438227" y="-45249"/>
                  <a:pt x="2974334" y="36127"/>
                  <a:pt x="3118957" y="0"/>
                </a:cubicBezTo>
                <a:cubicBezTo>
                  <a:pt x="3370426" y="-27420"/>
                  <a:pt x="3626985" y="75957"/>
                  <a:pt x="3792946" y="0"/>
                </a:cubicBezTo>
                <a:cubicBezTo>
                  <a:pt x="3941115" y="-74632"/>
                  <a:pt x="4388484" y="70310"/>
                  <a:pt x="4750720" y="0"/>
                </a:cubicBezTo>
                <a:cubicBezTo>
                  <a:pt x="5100834" y="-50942"/>
                  <a:pt x="5186369" y="13"/>
                  <a:pt x="5495655" y="0"/>
                </a:cubicBezTo>
                <a:cubicBezTo>
                  <a:pt x="5800512" y="-2043"/>
                  <a:pt x="6020081" y="44750"/>
                  <a:pt x="6169645" y="0"/>
                </a:cubicBezTo>
                <a:cubicBezTo>
                  <a:pt x="6352785" y="13925"/>
                  <a:pt x="7121327" y="314661"/>
                  <a:pt x="7553096" y="0"/>
                </a:cubicBezTo>
                <a:cubicBezTo>
                  <a:pt x="7831310" y="76383"/>
                  <a:pt x="8074261" y="188071"/>
                  <a:pt x="8011570" y="370718"/>
                </a:cubicBezTo>
                <a:cubicBezTo>
                  <a:pt x="8021907" y="611902"/>
                  <a:pt x="8040441" y="921843"/>
                  <a:pt x="8011570" y="1126962"/>
                </a:cubicBezTo>
                <a:cubicBezTo>
                  <a:pt x="8076355" y="1352898"/>
                  <a:pt x="7946817" y="1470399"/>
                  <a:pt x="8011570" y="1853549"/>
                </a:cubicBezTo>
                <a:cubicBezTo>
                  <a:pt x="7926078" y="2111551"/>
                  <a:pt x="7831121" y="2258274"/>
                  <a:pt x="7553096" y="2224268"/>
                </a:cubicBezTo>
                <a:cubicBezTo>
                  <a:pt x="7208502" y="2247281"/>
                  <a:pt x="7193782" y="2148093"/>
                  <a:pt x="6879107" y="2224268"/>
                </a:cubicBezTo>
                <a:cubicBezTo>
                  <a:pt x="6590200" y="2209484"/>
                  <a:pt x="6181626" y="2264196"/>
                  <a:pt x="5850385" y="2224268"/>
                </a:cubicBezTo>
                <a:cubicBezTo>
                  <a:pt x="5429119" y="2278726"/>
                  <a:pt x="5185558" y="2162524"/>
                  <a:pt x="4963559" y="2224268"/>
                </a:cubicBezTo>
                <a:cubicBezTo>
                  <a:pt x="4773363" y="2346273"/>
                  <a:pt x="4365862" y="2069157"/>
                  <a:pt x="3934838" y="2224268"/>
                </a:cubicBezTo>
                <a:cubicBezTo>
                  <a:pt x="3574343" y="2297052"/>
                  <a:pt x="3188201" y="2147135"/>
                  <a:pt x="2977064" y="2224268"/>
                </a:cubicBezTo>
                <a:cubicBezTo>
                  <a:pt x="2710000" y="2295409"/>
                  <a:pt x="2331925" y="2186277"/>
                  <a:pt x="2161184" y="2224268"/>
                </a:cubicBezTo>
                <a:cubicBezTo>
                  <a:pt x="2037493" y="2014402"/>
                  <a:pt x="1108011" y="2000442"/>
                  <a:pt x="458473" y="2224268"/>
                </a:cubicBezTo>
                <a:cubicBezTo>
                  <a:pt x="209447" y="2296733"/>
                  <a:pt x="31327" y="2033843"/>
                  <a:pt x="0" y="1853549"/>
                </a:cubicBezTo>
                <a:cubicBezTo>
                  <a:pt x="-104786" y="1694434"/>
                  <a:pt x="-38922" y="1319678"/>
                  <a:pt x="0" y="1112134"/>
                </a:cubicBezTo>
                <a:cubicBezTo>
                  <a:pt x="-60744" y="893377"/>
                  <a:pt x="77532" y="581519"/>
                  <a:pt x="0" y="370718"/>
                </a:cubicBezTo>
                <a:close/>
              </a:path>
            </a:pathLst>
          </a:custGeom>
          <a:solidFill>
            <a:srgbClr val="FFFFCC"/>
          </a:solidFill>
          <a:ln w="38100">
            <a:solidFill>
              <a:schemeClr val="accent4">
                <a:lumMod val="75000"/>
              </a:schemeClr>
            </a:solidFill>
            <a:extLst>
              <a:ext uri="{C807C97D-BFC1-408E-A445-0C87EB9F89A2}">
                <ask:lineSketchStyleProps xmlns:ask="http://schemas.microsoft.com/office/drawing/2018/sketchyshapes" sd="1219033472">
                  <a:custGeom>
                    <a:avLst/>
                    <a:gdLst>
                      <a:gd name="connsiteX0" fmla="*/ 0 w 8011570"/>
                      <a:gd name="connsiteY0" fmla="*/ 370718 h 2224268"/>
                      <a:gd name="connsiteX1" fmla="*/ 458473 w 8011570"/>
                      <a:gd name="connsiteY1" fmla="*/ 0 h 2224268"/>
                      <a:gd name="connsiteX2" fmla="*/ 1416247 w 8011570"/>
                      <a:gd name="connsiteY2" fmla="*/ 0 h 2224268"/>
                      <a:gd name="connsiteX3" fmla="*/ 2161184 w 8011570"/>
                      <a:gd name="connsiteY3" fmla="*/ 0 h 2224268"/>
                      <a:gd name="connsiteX4" fmla="*/ 3118957 w 8011570"/>
                      <a:gd name="connsiteY4" fmla="*/ 0 h 2224268"/>
                      <a:gd name="connsiteX5" fmla="*/ 3792946 w 8011570"/>
                      <a:gd name="connsiteY5" fmla="*/ 0 h 2224268"/>
                      <a:gd name="connsiteX6" fmla="*/ 4750720 w 8011570"/>
                      <a:gd name="connsiteY6" fmla="*/ 0 h 2224268"/>
                      <a:gd name="connsiteX7" fmla="*/ 5495655 w 8011570"/>
                      <a:gd name="connsiteY7" fmla="*/ 0 h 2224268"/>
                      <a:gd name="connsiteX8" fmla="*/ 6169645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26962 h 2224268"/>
                      <a:gd name="connsiteX12" fmla="*/ 8011570 w 8011570"/>
                      <a:gd name="connsiteY12" fmla="*/ 1853549 h 2224268"/>
                      <a:gd name="connsiteX13" fmla="*/ 7553096 w 8011570"/>
                      <a:gd name="connsiteY13" fmla="*/ 2224268 h 2224268"/>
                      <a:gd name="connsiteX14" fmla="*/ 6879107 w 8011570"/>
                      <a:gd name="connsiteY14" fmla="*/ 2224268 h 2224268"/>
                      <a:gd name="connsiteX15" fmla="*/ 5850385 w 8011570"/>
                      <a:gd name="connsiteY15" fmla="*/ 2224268 h 2224268"/>
                      <a:gd name="connsiteX16" fmla="*/ 4963559 w 8011570"/>
                      <a:gd name="connsiteY16" fmla="*/ 2224268 h 2224268"/>
                      <a:gd name="connsiteX17" fmla="*/ 3934838 w 8011570"/>
                      <a:gd name="connsiteY17" fmla="*/ 2224268 h 2224268"/>
                      <a:gd name="connsiteX18" fmla="*/ 2977064 w 8011570"/>
                      <a:gd name="connsiteY18" fmla="*/ 2224268 h 2224268"/>
                      <a:gd name="connsiteX19" fmla="*/ 2161184 w 8011570"/>
                      <a:gd name="connsiteY19" fmla="*/ 2224268 h 2224268"/>
                      <a:gd name="connsiteX20" fmla="*/ 458473 w 8011570"/>
                      <a:gd name="connsiteY20" fmla="*/ 2224268 h 2224268"/>
                      <a:gd name="connsiteX21" fmla="*/ 0 w 8011570"/>
                      <a:gd name="connsiteY21" fmla="*/ 1853549 h 2224268"/>
                      <a:gd name="connsiteX22" fmla="*/ 0 w 8011570"/>
                      <a:gd name="connsiteY22" fmla="*/ 1112134 h 2224268"/>
                      <a:gd name="connsiteX23" fmla="*/ 0 w 8011570"/>
                      <a:gd name="connsiteY23" fmla="*/ 370718 h 2224268"/>
                      <a:gd name="connsiteX0" fmla="*/ 0 w 8011570"/>
                      <a:gd name="connsiteY0" fmla="*/ 370718 h 2224268"/>
                      <a:gd name="connsiteX1" fmla="*/ 458473 w 8011570"/>
                      <a:gd name="connsiteY1" fmla="*/ 0 h 2224268"/>
                      <a:gd name="connsiteX2" fmla="*/ 1487193 w 8011570"/>
                      <a:gd name="connsiteY2" fmla="*/ 0 h 2224268"/>
                      <a:gd name="connsiteX3" fmla="*/ 2303075 w 8011570"/>
                      <a:gd name="connsiteY3" fmla="*/ 0 h 2224268"/>
                      <a:gd name="connsiteX4" fmla="*/ 3048010 w 8011570"/>
                      <a:gd name="connsiteY4" fmla="*/ 0 h 2224268"/>
                      <a:gd name="connsiteX5" fmla="*/ 4005785 w 8011570"/>
                      <a:gd name="connsiteY5" fmla="*/ 0 h 2224268"/>
                      <a:gd name="connsiteX6" fmla="*/ 4821666 w 8011570"/>
                      <a:gd name="connsiteY6" fmla="*/ 0 h 2224268"/>
                      <a:gd name="connsiteX7" fmla="*/ 5850385 w 8011570"/>
                      <a:gd name="connsiteY7" fmla="*/ 0 h 2224268"/>
                      <a:gd name="connsiteX8" fmla="*/ 6595322 w 8011570"/>
                      <a:gd name="connsiteY8" fmla="*/ 0 h 2224268"/>
                      <a:gd name="connsiteX9" fmla="*/ 7553096 w 8011570"/>
                      <a:gd name="connsiteY9" fmla="*/ 0 h 2224268"/>
                      <a:gd name="connsiteX10" fmla="*/ 8011570 w 8011570"/>
                      <a:gd name="connsiteY10" fmla="*/ 370718 h 2224268"/>
                      <a:gd name="connsiteX11" fmla="*/ 8011570 w 8011570"/>
                      <a:gd name="connsiteY11" fmla="*/ 1112134 h 2224268"/>
                      <a:gd name="connsiteX12" fmla="*/ 8011570 w 8011570"/>
                      <a:gd name="connsiteY12" fmla="*/ 1853549 h 2224268"/>
                      <a:gd name="connsiteX13" fmla="*/ 7553096 w 8011570"/>
                      <a:gd name="connsiteY13" fmla="*/ 2224268 h 2224268"/>
                      <a:gd name="connsiteX14" fmla="*/ 6666268 w 8011570"/>
                      <a:gd name="connsiteY14" fmla="*/ 2224268 h 2224268"/>
                      <a:gd name="connsiteX15" fmla="*/ 5779440 w 8011570"/>
                      <a:gd name="connsiteY15" fmla="*/ 2224268 h 2224268"/>
                      <a:gd name="connsiteX16" fmla="*/ 4750720 w 8011570"/>
                      <a:gd name="connsiteY16" fmla="*/ 2224268 h 2224268"/>
                      <a:gd name="connsiteX17" fmla="*/ 4298438 w 8011570"/>
                      <a:gd name="connsiteY17" fmla="*/ 2224268 h 2224268"/>
                      <a:gd name="connsiteX18" fmla="*/ 3863892 w 8011570"/>
                      <a:gd name="connsiteY18" fmla="*/ 2224268 h 2224268"/>
                      <a:gd name="connsiteX19" fmla="*/ 3189903 w 8011570"/>
                      <a:gd name="connsiteY19" fmla="*/ 2224268 h 2224268"/>
                      <a:gd name="connsiteX20" fmla="*/ 2444967 w 8011570"/>
                      <a:gd name="connsiteY20" fmla="*/ 2224268 h 2224268"/>
                      <a:gd name="connsiteX21" fmla="*/ 1416247 w 8011570"/>
                      <a:gd name="connsiteY21" fmla="*/ 2224268 h 2224268"/>
                      <a:gd name="connsiteX22" fmla="*/ 458473 w 8011570"/>
                      <a:gd name="connsiteY22" fmla="*/ 2224268 h 2224268"/>
                      <a:gd name="connsiteX23" fmla="*/ 0 w 8011570"/>
                      <a:gd name="connsiteY23" fmla="*/ 1853549 h 2224268"/>
                      <a:gd name="connsiteX24" fmla="*/ 0 w 8011570"/>
                      <a:gd name="connsiteY24" fmla="*/ 1097305 h 2224268"/>
                      <a:gd name="connsiteX25" fmla="*/ 0 w 8011570"/>
                      <a:gd name="connsiteY25" fmla="*/ 370718 h 22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70" h="2224268" fill="none" extrusionOk="0">
                        <a:moveTo>
                          <a:pt x="0" y="370718"/>
                        </a:moveTo>
                        <a:cubicBezTo>
                          <a:pt x="10080" y="193324"/>
                          <a:pt x="151189" y="-7936"/>
                          <a:pt x="458473" y="0"/>
                        </a:cubicBezTo>
                        <a:cubicBezTo>
                          <a:pt x="719214" y="37004"/>
                          <a:pt x="993206" y="-57200"/>
                          <a:pt x="1416247" y="0"/>
                        </a:cubicBezTo>
                        <a:cubicBezTo>
                          <a:pt x="1819777" y="-10197"/>
                          <a:pt x="1838553" y="19810"/>
                          <a:pt x="2161184" y="0"/>
                        </a:cubicBezTo>
                        <a:cubicBezTo>
                          <a:pt x="2451691" y="-37883"/>
                          <a:pt x="2936423" y="18013"/>
                          <a:pt x="3118957" y="0"/>
                        </a:cubicBezTo>
                        <a:cubicBezTo>
                          <a:pt x="3315317" y="-33958"/>
                          <a:pt x="3619068" y="92251"/>
                          <a:pt x="3792946" y="0"/>
                        </a:cubicBezTo>
                        <a:cubicBezTo>
                          <a:pt x="4010792" y="-63962"/>
                          <a:pt x="4399292" y="60135"/>
                          <a:pt x="4750720" y="0"/>
                        </a:cubicBezTo>
                        <a:cubicBezTo>
                          <a:pt x="5101717" y="-42526"/>
                          <a:pt x="5203965" y="-24441"/>
                          <a:pt x="5495655" y="0"/>
                        </a:cubicBezTo>
                        <a:cubicBezTo>
                          <a:pt x="5789976" y="-7942"/>
                          <a:pt x="6007899" y="41821"/>
                          <a:pt x="6169645" y="0"/>
                        </a:cubicBezTo>
                        <a:cubicBezTo>
                          <a:pt x="6395875" y="20895"/>
                          <a:pt x="7052115" y="258059"/>
                          <a:pt x="7553096" y="0"/>
                        </a:cubicBezTo>
                        <a:cubicBezTo>
                          <a:pt x="7814869" y="51909"/>
                          <a:pt x="8072732" y="172234"/>
                          <a:pt x="8011570" y="370718"/>
                        </a:cubicBezTo>
                        <a:cubicBezTo>
                          <a:pt x="8016769" y="603988"/>
                          <a:pt x="8007689" y="881724"/>
                          <a:pt x="8011570" y="1126962"/>
                        </a:cubicBezTo>
                        <a:cubicBezTo>
                          <a:pt x="8071403" y="1357234"/>
                          <a:pt x="7936307" y="1519836"/>
                          <a:pt x="8011570" y="1853549"/>
                        </a:cubicBezTo>
                        <a:cubicBezTo>
                          <a:pt x="7972552" y="2103919"/>
                          <a:pt x="7850430" y="2271597"/>
                          <a:pt x="7553096" y="2224268"/>
                        </a:cubicBezTo>
                        <a:cubicBezTo>
                          <a:pt x="7235954" y="2249230"/>
                          <a:pt x="7199485" y="2159717"/>
                          <a:pt x="6879107" y="2224268"/>
                        </a:cubicBezTo>
                        <a:cubicBezTo>
                          <a:pt x="6584763" y="2283029"/>
                          <a:pt x="6265886" y="2214996"/>
                          <a:pt x="5850385" y="2224268"/>
                        </a:cubicBezTo>
                        <a:cubicBezTo>
                          <a:pt x="5445095" y="2250161"/>
                          <a:pt x="5153475" y="2138684"/>
                          <a:pt x="4963559" y="2224268"/>
                        </a:cubicBezTo>
                        <a:cubicBezTo>
                          <a:pt x="4776346" y="2275369"/>
                          <a:pt x="4276007" y="2122457"/>
                          <a:pt x="3934838" y="2224268"/>
                        </a:cubicBezTo>
                        <a:cubicBezTo>
                          <a:pt x="3604026" y="2249929"/>
                          <a:pt x="3281482" y="2142161"/>
                          <a:pt x="2977064" y="2224268"/>
                        </a:cubicBezTo>
                        <a:cubicBezTo>
                          <a:pt x="2699695" y="2275006"/>
                          <a:pt x="2363564" y="2169592"/>
                          <a:pt x="2161184" y="2224268"/>
                        </a:cubicBezTo>
                        <a:cubicBezTo>
                          <a:pt x="2009123" y="2176635"/>
                          <a:pt x="1148547" y="2002736"/>
                          <a:pt x="458473" y="2224268"/>
                        </a:cubicBezTo>
                        <a:cubicBezTo>
                          <a:pt x="197928" y="2286816"/>
                          <a:pt x="37602" y="2014894"/>
                          <a:pt x="0" y="1853549"/>
                        </a:cubicBezTo>
                        <a:cubicBezTo>
                          <a:pt x="-80102" y="1644882"/>
                          <a:pt x="1186" y="1372894"/>
                          <a:pt x="0" y="1112134"/>
                        </a:cubicBezTo>
                        <a:cubicBezTo>
                          <a:pt x="-100010" y="881074"/>
                          <a:pt x="78860" y="609071"/>
                          <a:pt x="0" y="370718"/>
                        </a:cubicBezTo>
                        <a:close/>
                      </a:path>
                      <a:path w="8011570" h="2224268" stroke="0" extrusionOk="0">
                        <a:moveTo>
                          <a:pt x="0" y="370718"/>
                        </a:moveTo>
                        <a:cubicBezTo>
                          <a:pt x="-37614" y="162161"/>
                          <a:pt x="176638" y="20301"/>
                          <a:pt x="458473" y="0"/>
                        </a:cubicBezTo>
                        <a:cubicBezTo>
                          <a:pt x="924120" y="-28921"/>
                          <a:pt x="1150284" y="9776"/>
                          <a:pt x="1487193" y="0"/>
                        </a:cubicBezTo>
                        <a:cubicBezTo>
                          <a:pt x="1860465" y="-6512"/>
                          <a:pt x="1889654" y="13584"/>
                          <a:pt x="2303075" y="0"/>
                        </a:cubicBezTo>
                        <a:cubicBezTo>
                          <a:pt x="2689640" y="-33471"/>
                          <a:pt x="2889398" y="16442"/>
                          <a:pt x="3048010" y="0"/>
                        </a:cubicBezTo>
                        <a:cubicBezTo>
                          <a:pt x="3193493" y="-34021"/>
                          <a:pt x="3795628" y="67211"/>
                          <a:pt x="4005785" y="0"/>
                        </a:cubicBezTo>
                        <a:cubicBezTo>
                          <a:pt x="4178727" y="-24811"/>
                          <a:pt x="4564499" y="33917"/>
                          <a:pt x="4821666" y="0"/>
                        </a:cubicBezTo>
                        <a:cubicBezTo>
                          <a:pt x="5044397" y="-14012"/>
                          <a:pt x="5554537" y="-2032"/>
                          <a:pt x="5850385" y="0"/>
                        </a:cubicBezTo>
                        <a:cubicBezTo>
                          <a:pt x="6161732" y="-68880"/>
                          <a:pt x="6425083" y="23568"/>
                          <a:pt x="6595322" y="0"/>
                        </a:cubicBezTo>
                        <a:cubicBezTo>
                          <a:pt x="6803466" y="-59520"/>
                          <a:pt x="7338911" y="59418"/>
                          <a:pt x="7553096" y="0"/>
                        </a:cubicBezTo>
                        <a:cubicBezTo>
                          <a:pt x="7870254" y="30757"/>
                          <a:pt x="8000127" y="137082"/>
                          <a:pt x="8011570" y="370718"/>
                        </a:cubicBezTo>
                        <a:cubicBezTo>
                          <a:pt x="8176981" y="646723"/>
                          <a:pt x="7950746" y="892329"/>
                          <a:pt x="8011570" y="1112134"/>
                        </a:cubicBezTo>
                        <a:cubicBezTo>
                          <a:pt x="8051632" y="1323322"/>
                          <a:pt x="7973594" y="1671184"/>
                          <a:pt x="8011570" y="1853549"/>
                        </a:cubicBezTo>
                        <a:cubicBezTo>
                          <a:pt x="8009238" y="2106787"/>
                          <a:pt x="7900382" y="2178377"/>
                          <a:pt x="7553096" y="2224268"/>
                        </a:cubicBezTo>
                        <a:cubicBezTo>
                          <a:pt x="7370205" y="2250952"/>
                          <a:pt x="7094097" y="2220367"/>
                          <a:pt x="6666268" y="2224268"/>
                        </a:cubicBezTo>
                        <a:cubicBezTo>
                          <a:pt x="6260046" y="2213336"/>
                          <a:pt x="6197078" y="2173697"/>
                          <a:pt x="5779440" y="2224268"/>
                        </a:cubicBezTo>
                        <a:cubicBezTo>
                          <a:pt x="5408236" y="2274032"/>
                          <a:pt x="5250597" y="2237056"/>
                          <a:pt x="4750720" y="2224268"/>
                        </a:cubicBezTo>
                        <a:cubicBezTo>
                          <a:pt x="4544309" y="2277109"/>
                          <a:pt x="4446085" y="2214446"/>
                          <a:pt x="4298438" y="2224268"/>
                        </a:cubicBezTo>
                        <a:cubicBezTo>
                          <a:pt x="4150791" y="2234090"/>
                          <a:pt x="4006474" y="2189172"/>
                          <a:pt x="3863892" y="2224268"/>
                        </a:cubicBezTo>
                        <a:cubicBezTo>
                          <a:pt x="3528673" y="2231744"/>
                          <a:pt x="3473665" y="2211324"/>
                          <a:pt x="3189903" y="2224268"/>
                        </a:cubicBezTo>
                        <a:cubicBezTo>
                          <a:pt x="2924137" y="2228842"/>
                          <a:pt x="2615460" y="2137316"/>
                          <a:pt x="2444967" y="2224268"/>
                        </a:cubicBezTo>
                        <a:cubicBezTo>
                          <a:pt x="2389022" y="2338645"/>
                          <a:pt x="1863858" y="2171895"/>
                          <a:pt x="1416247" y="2224268"/>
                        </a:cubicBezTo>
                        <a:cubicBezTo>
                          <a:pt x="1033492" y="2252985"/>
                          <a:pt x="871058" y="2147336"/>
                          <a:pt x="458473" y="2224268"/>
                        </a:cubicBezTo>
                        <a:cubicBezTo>
                          <a:pt x="225041" y="2249192"/>
                          <a:pt x="-7609" y="2102268"/>
                          <a:pt x="0" y="1853549"/>
                        </a:cubicBezTo>
                        <a:cubicBezTo>
                          <a:pt x="-111376" y="1552757"/>
                          <a:pt x="21527" y="1313054"/>
                          <a:pt x="0" y="1097305"/>
                        </a:cubicBezTo>
                        <a:cubicBezTo>
                          <a:pt x="-32184" y="854087"/>
                          <a:pt x="-15249" y="641271"/>
                          <a:pt x="0" y="370718"/>
                        </a:cubicBezTo>
                        <a:close/>
                      </a:path>
                      <a:path w="8011570" h="2224268" fill="none" stroke="0" extrusionOk="0">
                        <a:moveTo>
                          <a:pt x="0" y="370718"/>
                        </a:moveTo>
                        <a:cubicBezTo>
                          <a:pt x="-76647" y="139573"/>
                          <a:pt x="114901" y="11723"/>
                          <a:pt x="458473" y="0"/>
                        </a:cubicBezTo>
                        <a:cubicBezTo>
                          <a:pt x="759381" y="-3176"/>
                          <a:pt x="995888" y="9634"/>
                          <a:pt x="1416247" y="0"/>
                        </a:cubicBezTo>
                        <a:cubicBezTo>
                          <a:pt x="1815338" y="-6205"/>
                          <a:pt x="1835621" y="25721"/>
                          <a:pt x="2161184" y="0"/>
                        </a:cubicBezTo>
                        <a:cubicBezTo>
                          <a:pt x="2461948" y="-37976"/>
                          <a:pt x="2961297" y="58219"/>
                          <a:pt x="3118957" y="0"/>
                        </a:cubicBezTo>
                        <a:cubicBezTo>
                          <a:pt x="3354874" y="-33041"/>
                          <a:pt x="3626189" y="16911"/>
                          <a:pt x="3792946" y="0"/>
                        </a:cubicBezTo>
                        <a:cubicBezTo>
                          <a:pt x="3906276" y="-68984"/>
                          <a:pt x="4351480" y="92823"/>
                          <a:pt x="4750720" y="0"/>
                        </a:cubicBezTo>
                        <a:cubicBezTo>
                          <a:pt x="5094087" y="-78562"/>
                          <a:pt x="5196902" y="32134"/>
                          <a:pt x="5495655" y="0"/>
                        </a:cubicBezTo>
                        <a:cubicBezTo>
                          <a:pt x="5782619" y="-5361"/>
                          <a:pt x="6034208" y="38329"/>
                          <a:pt x="6169645" y="0"/>
                        </a:cubicBezTo>
                        <a:cubicBezTo>
                          <a:pt x="6301864" y="-35809"/>
                          <a:pt x="7065160" y="170444"/>
                          <a:pt x="7553096" y="0"/>
                        </a:cubicBezTo>
                        <a:cubicBezTo>
                          <a:pt x="7825695" y="77704"/>
                          <a:pt x="8084178" y="226098"/>
                          <a:pt x="8011570" y="370718"/>
                        </a:cubicBezTo>
                        <a:cubicBezTo>
                          <a:pt x="8103048" y="613313"/>
                          <a:pt x="8013280" y="923244"/>
                          <a:pt x="8011570" y="1126962"/>
                        </a:cubicBezTo>
                        <a:cubicBezTo>
                          <a:pt x="8071594" y="1361164"/>
                          <a:pt x="7971409" y="1536050"/>
                          <a:pt x="8011570" y="1853549"/>
                        </a:cubicBezTo>
                        <a:cubicBezTo>
                          <a:pt x="7976661" y="2088133"/>
                          <a:pt x="7808164" y="2230308"/>
                          <a:pt x="7553096" y="2224268"/>
                        </a:cubicBezTo>
                        <a:cubicBezTo>
                          <a:pt x="7239561" y="2272432"/>
                          <a:pt x="7177400" y="2165723"/>
                          <a:pt x="6879107" y="2224268"/>
                        </a:cubicBezTo>
                        <a:cubicBezTo>
                          <a:pt x="6579621" y="2209718"/>
                          <a:pt x="6166153" y="2244613"/>
                          <a:pt x="5850385" y="2224268"/>
                        </a:cubicBezTo>
                        <a:cubicBezTo>
                          <a:pt x="5451206" y="2278597"/>
                          <a:pt x="5194750" y="2174780"/>
                          <a:pt x="4963559" y="2224268"/>
                        </a:cubicBezTo>
                        <a:cubicBezTo>
                          <a:pt x="4772177" y="2335347"/>
                          <a:pt x="4266299" y="2190073"/>
                          <a:pt x="3934838" y="2224268"/>
                        </a:cubicBezTo>
                        <a:cubicBezTo>
                          <a:pt x="3615738" y="2255214"/>
                          <a:pt x="3227620" y="2164722"/>
                          <a:pt x="2977064" y="2224268"/>
                        </a:cubicBezTo>
                        <a:cubicBezTo>
                          <a:pt x="2691223" y="2296843"/>
                          <a:pt x="2334703" y="2173848"/>
                          <a:pt x="2161184" y="2224268"/>
                        </a:cubicBezTo>
                        <a:cubicBezTo>
                          <a:pt x="2010061" y="2123341"/>
                          <a:pt x="1074916" y="2091809"/>
                          <a:pt x="458473" y="2224268"/>
                        </a:cubicBezTo>
                        <a:cubicBezTo>
                          <a:pt x="220687" y="2260003"/>
                          <a:pt x="41714" y="2039166"/>
                          <a:pt x="0" y="1853549"/>
                        </a:cubicBezTo>
                        <a:cubicBezTo>
                          <a:pt x="-98860" y="1669824"/>
                          <a:pt x="28855" y="1297592"/>
                          <a:pt x="0" y="1112134"/>
                        </a:cubicBezTo>
                        <a:cubicBezTo>
                          <a:pt x="-201" y="893024"/>
                          <a:pt x="76911" y="599540"/>
                          <a:pt x="0" y="370718"/>
                        </a:cubicBezTo>
                        <a:close/>
                      </a:path>
                    </a:pathLst>
                  </a:custGeom>
                  <ask:type>
                    <ask:lineSketchScribble/>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わたしたちには、暮らしにかかわる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さまざまな</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があります。</a:t>
            </a:r>
          </a:p>
        </p:txBody>
      </p:sp>
      <p:sp>
        <p:nvSpPr>
          <p:cNvPr id="62" name="四角形: 角を丸くする 61">
            <a:extLst>
              <a:ext uri="{FF2B5EF4-FFF2-40B4-BE49-F238E27FC236}">
                <a16:creationId xmlns:a16="http://schemas.microsoft.com/office/drawing/2014/main" id="{AC1EF8B7-3C13-4506-B646-C6B61BE28F2F}"/>
              </a:ext>
            </a:extLst>
          </p:cNvPr>
          <p:cNvSpPr/>
          <p:nvPr/>
        </p:nvSpPr>
        <p:spPr>
          <a:xfrm>
            <a:off x="2068878" y="3869504"/>
            <a:ext cx="8011565" cy="2488660"/>
          </a:xfrm>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94060" y="201895"/>
                  <a:pt x="161694" y="-120700"/>
                  <a:pt x="458473" y="0"/>
                </a:cubicBezTo>
                <a:cubicBezTo>
                  <a:pt x="677345" y="13963"/>
                  <a:pt x="1046823" y="-18455"/>
                  <a:pt x="1203407" y="0"/>
                </a:cubicBezTo>
                <a:cubicBezTo>
                  <a:pt x="1288656" y="69343"/>
                  <a:pt x="1763481" y="99710"/>
                  <a:pt x="2161182" y="0"/>
                </a:cubicBezTo>
                <a:cubicBezTo>
                  <a:pt x="2644432" y="-74429"/>
                  <a:pt x="2889994" y="204109"/>
                  <a:pt x="3189901" y="0"/>
                </a:cubicBezTo>
                <a:cubicBezTo>
                  <a:pt x="3497919" y="-114140"/>
                  <a:pt x="3618939" y="-7864"/>
                  <a:pt x="4005783" y="0"/>
                </a:cubicBezTo>
                <a:cubicBezTo>
                  <a:pt x="4397894" y="-34566"/>
                  <a:pt x="4446703" y="42595"/>
                  <a:pt x="4679771" y="0"/>
                </a:cubicBezTo>
                <a:cubicBezTo>
                  <a:pt x="4846578" y="20923"/>
                  <a:pt x="5040694" y="-32861"/>
                  <a:pt x="5495651" y="0"/>
                </a:cubicBezTo>
                <a:cubicBezTo>
                  <a:pt x="5822082" y="30027"/>
                  <a:pt x="6143068" y="28618"/>
                  <a:pt x="6382479" y="0"/>
                </a:cubicBezTo>
                <a:cubicBezTo>
                  <a:pt x="6779503" y="-39503"/>
                  <a:pt x="7250998" y="191257"/>
                  <a:pt x="7553091" y="0"/>
                </a:cubicBezTo>
                <a:cubicBezTo>
                  <a:pt x="7820297" y="32772"/>
                  <a:pt x="7943218" y="242996"/>
                  <a:pt x="8011565" y="414784"/>
                </a:cubicBezTo>
                <a:cubicBezTo>
                  <a:pt x="8128817" y="539281"/>
                  <a:pt x="8022795" y="781693"/>
                  <a:pt x="8011565" y="1194557"/>
                </a:cubicBezTo>
                <a:cubicBezTo>
                  <a:pt x="8039313" y="1455098"/>
                  <a:pt x="8000124" y="1849001"/>
                  <a:pt x="8011565" y="2073875"/>
                </a:cubicBezTo>
                <a:cubicBezTo>
                  <a:pt x="7973650" y="2336906"/>
                  <a:pt x="7773875" y="2495733"/>
                  <a:pt x="7553091" y="2488660"/>
                </a:cubicBezTo>
                <a:cubicBezTo>
                  <a:pt x="7465040" y="2601298"/>
                  <a:pt x="6970596" y="2370737"/>
                  <a:pt x="6808157" y="2488660"/>
                </a:cubicBezTo>
                <a:cubicBezTo>
                  <a:pt x="6599101" y="2572590"/>
                  <a:pt x="6306270" y="2446232"/>
                  <a:pt x="6134167" y="2488660"/>
                </a:cubicBezTo>
                <a:cubicBezTo>
                  <a:pt x="6015470" y="2566856"/>
                  <a:pt x="5722625" y="2470170"/>
                  <a:pt x="5460178" y="2488660"/>
                </a:cubicBezTo>
                <a:cubicBezTo>
                  <a:pt x="5319249" y="2434162"/>
                  <a:pt x="4761193" y="2491502"/>
                  <a:pt x="4502405" y="2488660"/>
                </a:cubicBezTo>
                <a:cubicBezTo>
                  <a:pt x="4305919" y="2667367"/>
                  <a:pt x="4011097" y="2345459"/>
                  <a:pt x="3828417" y="2488660"/>
                </a:cubicBezTo>
                <a:cubicBezTo>
                  <a:pt x="3608463" y="2489191"/>
                  <a:pt x="3455095" y="2507393"/>
                  <a:pt x="3154428" y="2488660"/>
                </a:cubicBezTo>
                <a:cubicBezTo>
                  <a:pt x="2759037" y="2534594"/>
                  <a:pt x="2422918" y="2508654"/>
                  <a:pt x="2196655" y="2488660"/>
                </a:cubicBezTo>
                <a:cubicBezTo>
                  <a:pt x="1954082" y="2500177"/>
                  <a:pt x="1809487" y="2386726"/>
                  <a:pt x="1238882" y="2488660"/>
                </a:cubicBezTo>
                <a:cubicBezTo>
                  <a:pt x="845427" y="2484743"/>
                  <a:pt x="595171" y="2402160"/>
                  <a:pt x="458473" y="2488660"/>
                </a:cubicBezTo>
                <a:cubicBezTo>
                  <a:pt x="153009" y="2424300"/>
                  <a:pt x="45392" y="2275381"/>
                  <a:pt x="0" y="2073875"/>
                </a:cubicBezTo>
                <a:cubicBezTo>
                  <a:pt x="-58838" y="1928383"/>
                  <a:pt x="21005" y="1414866"/>
                  <a:pt x="0" y="1277511"/>
                </a:cubicBezTo>
                <a:cubicBezTo>
                  <a:pt x="-7812" y="981510"/>
                  <a:pt x="1208" y="682267"/>
                  <a:pt x="0" y="414784"/>
                </a:cubicBezTo>
                <a:close/>
              </a:path>
              <a:path w="8011565" h="2488660" stroke="0" extrusionOk="0">
                <a:moveTo>
                  <a:pt x="0" y="414784"/>
                </a:moveTo>
                <a:cubicBezTo>
                  <a:pt x="-136429" y="264744"/>
                  <a:pt x="233100" y="70553"/>
                  <a:pt x="458473" y="0"/>
                </a:cubicBezTo>
                <a:cubicBezTo>
                  <a:pt x="835747" y="1761"/>
                  <a:pt x="988582" y="117727"/>
                  <a:pt x="1345301" y="0"/>
                </a:cubicBezTo>
                <a:cubicBezTo>
                  <a:pt x="1605018" y="49404"/>
                  <a:pt x="1960432" y="-13557"/>
                  <a:pt x="2374020" y="0"/>
                </a:cubicBezTo>
                <a:cubicBezTo>
                  <a:pt x="2788939" y="-61489"/>
                  <a:pt x="2914135" y="113235"/>
                  <a:pt x="3048008" y="0"/>
                </a:cubicBezTo>
                <a:cubicBezTo>
                  <a:pt x="3218611" y="-97776"/>
                  <a:pt x="3469341" y="19660"/>
                  <a:pt x="3721998" y="0"/>
                </a:cubicBezTo>
                <a:cubicBezTo>
                  <a:pt x="3838149" y="-46526"/>
                  <a:pt x="4205173" y="75225"/>
                  <a:pt x="4537878" y="0"/>
                </a:cubicBezTo>
                <a:cubicBezTo>
                  <a:pt x="4910606" y="-112398"/>
                  <a:pt x="5130800" y="-75612"/>
                  <a:pt x="5424705" y="0"/>
                </a:cubicBezTo>
                <a:cubicBezTo>
                  <a:pt x="5749781" y="20690"/>
                  <a:pt x="5846507" y="891"/>
                  <a:pt x="6169641" y="0"/>
                </a:cubicBezTo>
                <a:cubicBezTo>
                  <a:pt x="6336001" y="-34751"/>
                  <a:pt x="7107346" y="203038"/>
                  <a:pt x="7553091" y="0"/>
                </a:cubicBezTo>
                <a:cubicBezTo>
                  <a:pt x="7730686" y="-28290"/>
                  <a:pt x="8019593" y="119479"/>
                  <a:pt x="8011565" y="414784"/>
                </a:cubicBezTo>
                <a:cubicBezTo>
                  <a:pt x="8029990" y="737857"/>
                  <a:pt x="7968735" y="910560"/>
                  <a:pt x="8011565" y="1277511"/>
                </a:cubicBezTo>
                <a:cubicBezTo>
                  <a:pt x="8007752" y="1617538"/>
                  <a:pt x="7972041" y="1684768"/>
                  <a:pt x="8011565" y="2073875"/>
                </a:cubicBezTo>
                <a:cubicBezTo>
                  <a:pt x="7990369" y="2274998"/>
                  <a:pt x="7921297" y="2481916"/>
                  <a:pt x="7553091" y="2488660"/>
                </a:cubicBezTo>
                <a:cubicBezTo>
                  <a:pt x="7321234" y="2532533"/>
                  <a:pt x="7047073" y="2473943"/>
                  <a:pt x="6808157" y="2488660"/>
                </a:cubicBezTo>
                <a:cubicBezTo>
                  <a:pt x="6543415" y="2500670"/>
                  <a:pt x="6499412" y="2423035"/>
                  <a:pt x="6134167" y="2488660"/>
                </a:cubicBezTo>
                <a:cubicBezTo>
                  <a:pt x="5866940" y="2471353"/>
                  <a:pt x="5581598" y="2454532"/>
                  <a:pt x="5460178" y="2488660"/>
                </a:cubicBezTo>
                <a:cubicBezTo>
                  <a:pt x="5424907" y="2417600"/>
                  <a:pt x="4994515" y="2634227"/>
                  <a:pt x="4573351" y="2488660"/>
                </a:cubicBezTo>
                <a:cubicBezTo>
                  <a:pt x="4213429" y="2553306"/>
                  <a:pt x="4204492" y="2454080"/>
                  <a:pt x="3899362" y="2488660"/>
                </a:cubicBezTo>
                <a:cubicBezTo>
                  <a:pt x="3671203" y="2589319"/>
                  <a:pt x="3350404" y="2440968"/>
                  <a:pt x="2870643" y="2488660"/>
                </a:cubicBezTo>
                <a:cubicBezTo>
                  <a:pt x="2451325" y="2636994"/>
                  <a:pt x="2313344" y="2372334"/>
                  <a:pt x="1983816" y="2488660"/>
                </a:cubicBezTo>
                <a:cubicBezTo>
                  <a:pt x="1572777" y="2512451"/>
                  <a:pt x="1409043" y="2417982"/>
                  <a:pt x="1238882" y="2488660"/>
                </a:cubicBezTo>
                <a:cubicBezTo>
                  <a:pt x="939616" y="2616842"/>
                  <a:pt x="731007" y="2472109"/>
                  <a:pt x="458473" y="2488660"/>
                </a:cubicBezTo>
                <a:cubicBezTo>
                  <a:pt x="146646" y="2499032"/>
                  <a:pt x="22187" y="2358565"/>
                  <a:pt x="0" y="2073875"/>
                </a:cubicBezTo>
                <a:cubicBezTo>
                  <a:pt x="-38631" y="1817050"/>
                  <a:pt x="54742" y="1548486"/>
                  <a:pt x="0" y="1260921"/>
                </a:cubicBezTo>
                <a:cubicBezTo>
                  <a:pt x="29642" y="953913"/>
                  <a:pt x="7149" y="649590"/>
                  <a:pt x="0" y="414784"/>
                </a:cubicBezTo>
                <a:close/>
              </a:path>
              <a:path w="8011565" h="2488660" fill="none" stroke="0" extrusionOk="0">
                <a:moveTo>
                  <a:pt x="0" y="414784"/>
                </a:moveTo>
                <a:cubicBezTo>
                  <a:pt x="-48376" y="165927"/>
                  <a:pt x="264157" y="-42975"/>
                  <a:pt x="458473" y="0"/>
                </a:cubicBezTo>
                <a:cubicBezTo>
                  <a:pt x="720931" y="-47345"/>
                  <a:pt x="1037146" y="-12462"/>
                  <a:pt x="1203407" y="0"/>
                </a:cubicBezTo>
                <a:cubicBezTo>
                  <a:pt x="1294794" y="-5283"/>
                  <a:pt x="1844405" y="-51014"/>
                  <a:pt x="2161182" y="0"/>
                </a:cubicBezTo>
                <a:cubicBezTo>
                  <a:pt x="2523236" y="40998"/>
                  <a:pt x="2911242" y="14259"/>
                  <a:pt x="3189901" y="0"/>
                </a:cubicBezTo>
                <a:cubicBezTo>
                  <a:pt x="3465495" y="-76358"/>
                  <a:pt x="3674631" y="-26479"/>
                  <a:pt x="4005783" y="0"/>
                </a:cubicBezTo>
                <a:cubicBezTo>
                  <a:pt x="4352095" y="-35040"/>
                  <a:pt x="4448511" y="4675"/>
                  <a:pt x="4679771" y="0"/>
                </a:cubicBezTo>
                <a:cubicBezTo>
                  <a:pt x="4825891" y="-46909"/>
                  <a:pt x="5102572" y="-5158"/>
                  <a:pt x="5495651" y="0"/>
                </a:cubicBezTo>
                <a:cubicBezTo>
                  <a:pt x="5838503" y="-41544"/>
                  <a:pt x="5965479" y="43117"/>
                  <a:pt x="6382479" y="0"/>
                </a:cubicBezTo>
                <a:cubicBezTo>
                  <a:pt x="6814286" y="-127108"/>
                  <a:pt x="7246717" y="152806"/>
                  <a:pt x="7553091" y="0"/>
                </a:cubicBezTo>
                <a:cubicBezTo>
                  <a:pt x="7892063" y="46438"/>
                  <a:pt x="7940211" y="207934"/>
                  <a:pt x="8011565" y="414784"/>
                </a:cubicBezTo>
                <a:cubicBezTo>
                  <a:pt x="8016631" y="580407"/>
                  <a:pt x="7971696" y="847667"/>
                  <a:pt x="8011565" y="1194557"/>
                </a:cubicBezTo>
                <a:cubicBezTo>
                  <a:pt x="8028590" y="1580966"/>
                  <a:pt x="8077971" y="1787187"/>
                  <a:pt x="8011565" y="2073875"/>
                </a:cubicBezTo>
                <a:cubicBezTo>
                  <a:pt x="8013664" y="2345225"/>
                  <a:pt x="7890809" y="2601855"/>
                  <a:pt x="7553091" y="2488660"/>
                </a:cubicBezTo>
                <a:cubicBezTo>
                  <a:pt x="7390374" y="2488257"/>
                  <a:pt x="6980557" y="2428406"/>
                  <a:pt x="6808157" y="2488660"/>
                </a:cubicBezTo>
                <a:cubicBezTo>
                  <a:pt x="6575708" y="2529229"/>
                  <a:pt x="6262701" y="2410906"/>
                  <a:pt x="6134167" y="2488660"/>
                </a:cubicBezTo>
                <a:cubicBezTo>
                  <a:pt x="5916393" y="2408894"/>
                  <a:pt x="5696531" y="2441882"/>
                  <a:pt x="5460178" y="2488660"/>
                </a:cubicBezTo>
                <a:cubicBezTo>
                  <a:pt x="5231888" y="2496217"/>
                  <a:pt x="4688932" y="2426082"/>
                  <a:pt x="4502405" y="2488660"/>
                </a:cubicBezTo>
                <a:cubicBezTo>
                  <a:pt x="4313856" y="2532787"/>
                  <a:pt x="4030857" y="2419928"/>
                  <a:pt x="3828417" y="2488660"/>
                </a:cubicBezTo>
                <a:cubicBezTo>
                  <a:pt x="3619805" y="2574954"/>
                  <a:pt x="3486698" y="2468918"/>
                  <a:pt x="3154428" y="2488660"/>
                </a:cubicBezTo>
                <a:cubicBezTo>
                  <a:pt x="2785551" y="2488194"/>
                  <a:pt x="2470892" y="2449739"/>
                  <a:pt x="2196655" y="2488660"/>
                </a:cubicBezTo>
                <a:cubicBezTo>
                  <a:pt x="2156845" y="2497010"/>
                  <a:pt x="1613252" y="2504509"/>
                  <a:pt x="1238882" y="2488660"/>
                </a:cubicBezTo>
                <a:cubicBezTo>
                  <a:pt x="743091" y="2526269"/>
                  <a:pt x="605997" y="2420071"/>
                  <a:pt x="458473" y="2488660"/>
                </a:cubicBezTo>
                <a:cubicBezTo>
                  <a:pt x="200475" y="2430823"/>
                  <a:pt x="45554" y="2269035"/>
                  <a:pt x="0" y="2073875"/>
                </a:cubicBezTo>
                <a:cubicBezTo>
                  <a:pt x="-51048" y="1921402"/>
                  <a:pt x="101079" y="1489590"/>
                  <a:pt x="0" y="1277511"/>
                </a:cubicBezTo>
                <a:cubicBezTo>
                  <a:pt x="-3858" y="1164000"/>
                  <a:pt x="174412" y="758493"/>
                  <a:pt x="0" y="414784"/>
                </a:cubicBezTo>
                <a:close/>
              </a:path>
              <a:path w="8011565" h="2488660" fill="none" stroke="0" extrusionOk="0">
                <a:moveTo>
                  <a:pt x="0" y="414784"/>
                </a:moveTo>
                <a:cubicBezTo>
                  <a:pt x="-96323" y="198874"/>
                  <a:pt x="180571" y="-98145"/>
                  <a:pt x="458473" y="0"/>
                </a:cubicBezTo>
                <a:cubicBezTo>
                  <a:pt x="687554" y="-24264"/>
                  <a:pt x="1079714" y="4418"/>
                  <a:pt x="1203407" y="0"/>
                </a:cubicBezTo>
                <a:cubicBezTo>
                  <a:pt x="1191925" y="94312"/>
                  <a:pt x="1800299" y="64988"/>
                  <a:pt x="2161182" y="0"/>
                </a:cubicBezTo>
                <a:cubicBezTo>
                  <a:pt x="2559500" y="16988"/>
                  <a:pt x="2916875" y="108000"/>
                  <a:pt x="3189901" y="0"/>
                </a:cubicBezTo>
                <a:cubicBezTo>
                  <a:pt x="3472273" y="-92343"/>
                  <a:pt x="3632140" y="-2523"/>
                  <a:pt x="4005783" y="0"/>
                </a:cubicBezTo>
                <a:cubicBezTo>
                  <a:pt x="4360881" y="-35292"/>
                  <a:pt x="4465493" y="21393"/>
                  <a:pt x="4679771" y="0"/>
                </a:cubicBezTo>
                <a:cubicBezTo>
                  <a:pt x="4850757" y="-7189"/>
                  <a:pt x="5084766" y="4382"/>
                  <a:pt x="5495651" y="0"/>
                </a:cubicBezTo>
                <a:cubicBezTo>
                  <a:pt x="5809582" y="9629"/>
                  <a:pt x="6041314" y="19434"/>
                  <a:pt x="6382479" y="0"/>
                </a:cubicBezTo>
                <a:cubicBezTo>
                  <a:pt x="6809557" y="-87615"/>
                  <a:pt x="7322967" y="225595"/>
                  <a:pt x="7553091" y="0"/>
                </a:cubicBezTo>
                <a:cubicBezTo>
                  <a:pt x="7833867" y="71538"/>
                  <a:pt x="7945788" y="221180"/>
                  <a:pt x="8011565" y="414784"/>
                </a:cubicBezTo>
                <a:cubicBezTo>
                  <a:pt x="8036489" y="578185"/>
                  <a:pt x="8018838" y="826346"/>
                  <a:pt x="8011565" y="1194557"/>
                </a:cubicBezTo>
                <a:cubicBezTo>
                  <a:pt x="8064021" y="1539869"/>
                  <a:pt x="8039972" y="1834403"/>
                  <a:pt x="8011565" y="2073875"/>
                </a:cubicBezTo>
                <a:cubicBezTo>
                  <a:pt x="8008431" y="2312008"/>
                  <a:pt x="7819410" y="2532654"/>
                  <a:pt x="7553091" y="2488660"/>
                </a:cubicBezTo>
                <a:cubicBezTo>
                  <a:pt x="7476173" y="2522379"/>
                  <a:pt x="6935406" y="2415627"/>
                  <a:pt x="6808157" y="2488660"/>
                </a:cubicBezTo>
                <a:cubicBezTo>
                  <a:pt x="6565349" y="2544112"/>
                  <a:pt x="6288039" y="2415678"/>
                  <a:pt x="6134167" y="2488660"/>
                </a:cubicBezTo>
                <a:cubicBezTo>
                  <a:pt x="5974657" y="2499012"/>
                  <a:pt x="5663112" y="2491331"/>
                  <a:pt x="5460178" y="2488660"/>
                </a:cubicBezTo>
                <a:cubicBezTo>
                  <a:pt x="5269624" y="2493938"/>
                  <a:pt x="4741835" y="2480698"/>
                  <a:pt x="4502405" y="2488660"/>
                </a:cubicBezTo>
                <a:cubicBezTo>
                  <a:pt x="4264619" y="2564767"/>
                  <a:pt x="4062082" y="2411173"/>
                  <a:pt x="3828417" y="2488660"/>
                </a:cubicBezTo>
                <a:cubicBezTo>
                  <a:pt x="3616733" y="2509930"/>
                  <a:pt x="3429497" y="2484871"/>
                  <a:pt x="3154428" y="2488660"/>
                </a:cubicBezTo>
                <a:cubicBezTo>
                  <a:pt x="2781780" y="2472172"/>
                  <a:pt x="2425922" y="2487392"/>
                  <a:pt x="2196655" y="2488660"/>
                </a:cubicBezTo>
                <a:cubicBezTo>
                  <a:pt x="2002022" y="2506236"/>
                  <a:pt x="1727061" y="2401610"/>
                  <a:pt x="1238882" y="2488660"/>
                </a:cubicBezTo>
                <a:cubicBezTo>
                  <a:pt x="786578" y="2516860"/>
                  <a:pt x="623772" y="2410699"/>
                  <a:pt x="458473" y="2488660"/>
                </a:cubicBezTo>
                <a:cubicBezTo>
                  <a:pt x="205665" y="2415701"/>
                  <a:pt x="54953" y="2300584"/>
                  <a:pt x="0" y="2073875"/>
                </a:cubicBezTo>
                <a:cubicBezTo>
                  <a:pt x="-83533" y="1920541"/>
                  <a:pt x="32286" y="1436778"/>
                  <a:pt x="0" y="1277511"/>
                </a:cubicBezTo>
                <a:cubicBezTo>
                  <a:pt x="22593" y="1089786"/>
                  <a:pt x="19939" y="760803"/>
                  <a:pt x="0" y="414784"/>
                </a:cubicBezTo>
                <a:close/>
              </a:path>
            </a:pathLst>
          </a:custGeom>
          <a:solidFill>
            <a:srgbClr val="FFFFCC"/>
          </a:solidFill>
          <a:ln w="38100" cap="flat">
            <a:solidFill>
              <a:schemeClr val="accent4">
                <a:lumMod val="75000"/>
              </a:schemeClr>
            </a:solidFill>
            <a:extLst>
              <a:ext uri="{C807C97D-BFC1-408E-A445-0C87EB9F89A2}">
                <ask:lineSketchStyleProps xmlns:ask="http://schemas.microsoft.com/office/drawing/2018/sketchyshapes" sd="247587333">
                  <a:custGeom>
                    <a:avLst/>
                    <a:gdLst>
                      <a:gd name="connsiteX0" fmla="*/ 0 w 8011565"/>
                      <a:gd name="connsiteY0" fmla="*/ 414784 h 2488660"/>
                      <a:gd name="connsiteX1" fmla="*/ 458473 w 8011565"/>
                      <a:gd name="connsiteY1" fmla="*/ 0 h 2488660"/>
                      <a:gd name="connsiteX2" fmla="*/ 1203407 w 8011565"/>
                      <a:gd name="connsiteY2" fmla="*/ 0 h 2488660"/>
                      <a:gd name="connsiteX3" fmla="*/ 2161182 w 8011565"/>
                      <a:gd name="connsiteY3" fmla="*/ 0 h 2488660"/>
                      <a:gd name="connsiteX4" fmla="*/ 3189901 w 8011565"/>
                      <a:gd name="connsiteY4" fmla="*/ 0 h 2488660"/>
                      <a:gd name="connsiteX5" fmla="*/ 4005783 w 8011565"/>
                      <a:gd name="connsiteY5" fmla="*/ 0 h 2488660"/>
                      <a:gd name="connsiteX6" fmla="*/ 4679771 w 8011565"/>
                      <a:gd name="connsiteY6" fmla="*/ 0 h 2488660"/>
                      <a:gd name="connsiteX7" fmla="*/ 5495651 w 8011565"/>
                      <a:gd name="connsiteY7" fmla="*/ 0 h 2488660"/>
                      <a:gd name="connsiteX8" fmla="*/ 6382479 w 8011565"/>
                      <a:gd name="connsiteY8" fmla="*/ 0 h 2488660"/>
                      <a:gd name="connsiteX9" fmla="*/ 7553091 w 8011565"/>
                      <a:gd name="connsiteY9" fmla="*/ 0 h 2488660"/>
                      <a:gd name="connsiteX10" fmla="*/ 8011565 w 8011565"/>
                      <a:gd name="connsiteY10" fmla="*/ 414784 h 2488660"/>
                      <a:gd name="connsiteX11" fmla="*/ 8011565 w 8011565"/>
                      <a:gd name="connsiteY11" fmla="*/ 1194557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02405 w 8011565"/>
                      <a:gd name="connsiteY17" fmla="*/ 2488660 h 2488660"/>
                      <a:gd name="connsiteX18" fmla="*/ 3828417 w 8011565"/>
                      <a:gd name="connsiteY18" fmla="*/ 2488660 h 2488660"/>
                      <a:gd name="connsiteX19" fmla="*/ 3154428 w 8011565"/>
                      <a:gd name="connsiteY19" fmla="*/ 2488660 h 2488660"/>
                      <a:gd name="connsiteX20" fmla="*/ 2196655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77511 h 2488660"/>
                      <a:gd name="connsiteX25" fmla="*/ 0 w 8011565"/>
                      <a:gd name="connsiteY25" fmla="*/ 414784 h 2488660"/>
                      <a:gd name="connsiteX0" fmla="*/ 0 w 8011565"/>
                      <a:gd name="connsiteY0" fmla="*/ 414784 h 2488660"/>
                      <a:gd name="connsiteX1" fmla="*/ 458473 w 8011565"/>
                      <a:gd name="connsiteY1" fmla="*/ 0 h 2488660"/>
                      <a:gd name="connsiteX2" fmla="*/ 1345301 w 8011565"/>
                      <a:gd name="connsiteY2" fmla="*/ 0 h 2488660"/>
                      <a:gd name="connsiteX3" fmla="*/ 2374020 w 8011565"/>
                      <a:gd name="connsiteY3" fmla="*/ 0 h 2488660"/>
                      <a:gd name="connsiteX4" fmla="*/ 3048008 w 8011565"/>
                      <a:gd name="connsiteY4" fmla="*/ 0 h 2488660"/>
                      <a:gd name="connsiteX5" fmla="*/ 3721998 w 8011565"/>
                      <a:gd name="connsiteY5" fmla="*/ 0 h 2488660"/>
                      <a:gd name="connsiteX6" fmla="*/ 4537878 w 8011565"/>
                      <a:gd name="connsiteY6" fmla="*/ 0 h 2488660"/>
                      <a:gd name="connsiteX7" fmla="*/ 5424705 w 8011565"/>
                      <a:gd name="connsiteY7" fmla="*/ 0 h 2488660"/>
                      <a:gd name="connsiteX8" fmla="*/ 6169641 w 8011565"/>
                      <a:gd name="connsiteY8" fmla="*/ 0 h 2488660"/>
                      <a:gd name="connsiteX9" fmla="*/ 7553091 w 8011565"/>
                      <a:gd name="connsiteY9" fmla="*/ 0 h 2488660"/>
                      <a:gd name="connsiteX10" fmla="*/ 8011565 w 8011565"/>
                      <a:gd name="connsiteY10" fmla="*/ 414784 h 2488660"/>
                      <a:gd name="connsiteX11" fmla="*/ 8011565 w 8011565"/>
                      <a:gd name="connsiteY11" fmla="*/ 1277511 h 2488660"/>
                      <a:gd name="connsiteX12" fmla="*/ 8011565 w 8011565"/>
                      <a:gd name="connsiteY12" fmla="*/ 2073875 h 2488660"/>
                      <a:gd name="connsiteX13" fmla="*/ 7553091 w 8011565"/>
                      <a:gd name="connsiteY13" fmla="*/ 2488660 h 2488660"/>
                      <a:gd name="connsiteX14" fmla="*/ 6808157 w 8011565"/>
                      <a:gd name="connsiteY14" fmla="*/ 2488660 h 2488660"/>
                      <a:gd name="connsiteX15" fmla="*/ 6134167 w 8011565"/>
                      <a:gd name="connsiteY15" fmla="*/ 2488660 h 2488660"/>
                      <a:gd name="connsiteX16" fmla="*/ 5460178 w 8011565"/>
                      <a:gd name="connsiteY16" fmla="*/ 2488660 h 2488660"/>
                      <a:gd name="connsiteX17" fmla="*/ 4573351 w 8011565"/>
                      <a:gd name="connsiteY17" fmla="*/ 2488660 h 2488660"/>
                      <a:gd name="connsiteX18" fmla="*/ 3899362 w 8011565"/>
                      <a:gd name="connsiteY18" fmla="*/ 2488660 h 2488660"/>
                      <a:gd name="connsiteX19" fmla="*/ 2870643 w 8011565"/>
                      <a:gd name="connsiteY19" fmla="*/ 2488660 h 2488660"/>
                      <a:gd name="connsiteX20" fmla="*/ 1983816 w 8011565"/>
                      <a:gd name="connsiteY20" fmla="*/ 2488660 h 2488660"/>
                      <a:gd name="connsiteX21" fmla="*/ 1238882 w 8011565"/>
                      <a:gd name="connsiteY21" fmla="*/ 2488660 h 2488660"/>
                      <a:gd name="connsiteX22" fmla="*/ 458473 w 8011565"/>
                      <a:gd name="connsiteY22" fmla="*/ 2488660 h 2488660"/>
                      <a:gd name="connsiteX23" fmla="*/ 0 w 8011565"/>
                      <a:gd name="connsiteY23" fmla="*/ 2073875 h 2488660"/>
                      <a:gd name="connsiteX24" fmla="*/ 0 w 8011565"/>
                      <a:gd name="connsiteY24" fmla="*/ 1260921 h 2488660"/>
                      <a:gd name="connsiteX25" fmla="*/ 0 w 8011565"/>
                      <a:gd name="connsiteY25" fmla="*/ 414784 h 248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1565" h="2488660" fill="none" extrusionOk="0">
                        <a:moveTo>
                          <a:pt x="0" y="414784"/>
                        </a:moveTo>
                        <a:cubicBezTo>
                          <a:pt x="-66036" y="174230"/>
                          <a:pt x="177709" y="-90650"/>
                          <a:pt x="458473" y="0"/>
                        </a:cubicBezTo>
                        <a:cubicBezTo>
                          <a:pt x="705760" y="1419"/>
                          <a:pt x="1046654" y="-14291"/>
                          <a:pt x="1203407" y="0"/>
                        </a:cubicBezTo>
                        <a:cubicBezTo>
                          <a:pt x="1295394" y="62727"/>
                          <a:pt x="1777446" y="81874"/>
                          <a:pt x="2161182" y="0"/>
                        </a:cubicBezTo>
                        <a:cubicBezTo>
                          <a:pt x="2580016" y="-50944"/>
                          <a:pt x="2880315" y="135506"/>
                          <a:pt x="3189901" y="0"/>
                        </a:cubicBezTo>
                        <a:cubicBezTo>
                          <a:pt x="3501920" y="-99424"/>
                          <a:pt x="3634530" y="10406"/>
                          <a:pt x="4005783" y="0"/>
                        </a:cubicBezTo>
                        <a:cubicBezTo>
                          <a:pt x="4378493" y="-17688"/>
                          <a:pt x="4468021" y="23951"/>
                          <a:pt x="4679771" y="0"/>
                        </a:cubicBezTo>
                        <a:cubicBezTo>
                          <a:pt x="4858281" y="8103"/>
                          <a:pt x="5100338" y="6516"/>
                          <a:pt x="5495651" y="0"/>
                        </a:cubicBezTo>
                        <a:cubicBezTo>
                          <a:pt x="5822372" y="-1833"/>
                          <a:pt x="6070965" y="40575"/>
                          <a:pt x="6382479" y="0"/>
                        </a:cubicBezTo>
                        <a:cubicBezTo>
                          <a:pt x="6766782" y="-41265"/>
                          <a:pt x="7243361" y="178085"/>
                          <a:pt x="7553091" y="0"/>
                        </a:cubicBezTo>
                        <a:cubicBezTo>
                          <a:pt x="7830399" y="29748"/>
                          <a:pt x="7951122" y="228992"/>
                          <a:pt x="8011565" y="414784"/>
                        </a:cubicBezTo>
                        <a:cubicBezTo>
                          <a:pt x="8097072" y="569516"/>
                          <a:pt x="7980689" y="824480"/>
                          <a:pt x="8011565" y="1194557"/>
                        </a:cubicBezTo>
                        <a:cubicBezTo>
                          <a:pt x="8074303" y="1523802"/>
                          <a:pt x="8004543" y="1795304"/>
                          <a:pt x="8011565" y="2073875"/>
                        </a:cubicBezTo>
                        <a:cubicBezTo>
                          <a:pt x="7962558" y="2291161"/>
                          <a:pt x="7788929" y="2505696"/>
                          <a:pt x="7553091" y="2488660"/>
                        </a:cubicBezTo>
                        <a:cubicBezTo>
                          <a:pt x="7427915" y="2557331"/>
                          <a:pt x="6992780" y="2403777"/>
                          <a:pt x="6808157" y="2488660"/>
                        </a:cubicBezTo>
                        <a:cubicBezTo>
                          <a:pt x="6599029" y="2565830"/>
                          <a:pt x="6307734" y="2451399"/>
                          <a:pt x="6134167" y="2488660"/>
                        </a:cubicBezTo>
                        <a:cubicBezTo>
                          <a:pt x="6000047" y="2552012"/>
                          <a:pt x="5696089" y="2460994"/>
                          <a:pt x="5460178" y="2488660"/>
                        </a:cubicBezTo>
                        <a:cubicBezTo>
                          <a:pt x="5283420" y="2481590"/>
                          <a:pt x="4746982" y="2475208"/>
                          <a:pt x="4502405" y="2488660"/>
                        </a:cubicBezTo>
                        <a:cubicBezTo>
                          <a:pt x="4302419" y="2605400"/>
                          <a:pt x="4026201" y="2396613"/>
                          <a:pt x="3828417" y="2488660"/>
                        </a:cubicBezTo>
                        <a:cubicBezTo>
                          <a:pt x="3612778" y="2509001"/>
                          <a:pt x="3465982" y="2497006"/>
                          <a:pt x="3154428" y="2488660"/>
                        </a:cubicBezTo>
                        <a:cubicBezTo>
                          <a:pt x="2799364" y="2513624"/>
                          <a:pt x="2421650" y="2491492"/>
                          <a:pt x="2196655" y="2488660"/>
                        </a:cubicBezTo>
                        <a:cubicBezTo>
                          <a:pt x="1966119" y="2511814"/>
                          <a:pt x="1763012" y="2419630"/>
                          <a:pt x="1238882" y="2488660"/>
                        </a:cubicBezTo>
                        <a:cubicBezTo>
                          <a:pt x="818065" y="2496157"/>
                          <a:pt x="624212" y="2417971"/>
                          <a:pt x="458473" y="2488660"/>
                        </a:cubicBezTo>
                        <a:cubicBezTo>
                          <a:pt x="192165" y="2461109"/>
                          <a:pt x="40474" y="2267071"/>
                          <a:pt x="0" y="2073875"/>
                        </a:cubicBezTo>
                        <a:cubicBezTo>
                          <a:pt x="-59740" y="1917184"/>
                          <a:pt x="33951" y="1432445"/>
                          <a:pt x="0" y="1277511"/>
                        </a:cubicBezTo>
                        <a:cubicBezTo>
                          <a:pt x="-27791" y="1034355"/>
                          <a:pt x="5433" y="762476"/>
                          <a:pt x="0" y="414784"/>
                        </a:cubicBezTo>
                        <a:close/>
                      </a:path>
                      <a:path w="8011565" h="2488660" stroke="0" extrusionOk="0">
                        <a:moveTo>
                          <a:pt x="0" y="414784"/>
                        </a:moveTo>
                        <a:cubicBezTo>
                          <a:pt x="-115471" y="254664"/>
                          <a:pt x="230101" y="10662"/>
                          <a:pt x="458473" y="0"/>
                        </a:cubicBezTo>
                        <a:cubicBezTo>
                          <a:pt x="854244" y="-34396"/>
                          <a:pt x="995625" y="106626"/>
                          <a:pt x="1345301" y="0"/>
                        </a:cubicBezTo>
                        <a:cubicBezTo>
                          <a:pt x="1640249" y="-14680"/>
                          <a:pt x="1920402" y="48224"/>
                          <a:pt x="2374020" y="0"/>
                        </a:cubicBezTo>
                        <a:cubicBezTo>
                          <a:pt x="2813416" y="-66980"/>
                          <a:pt x="2885785" y="75691"/>
                          <a:pt x="3048008" y="0"/>
                        </a:cubicBezTo>
                        <a:cubicBezTo>
                          <a:pt x="3225346" y="-72393"/>
                          <a:pt x="3519190" y="44835"/>
                          <a:pt x="3721998" y="0"/>
                        </a:cubicBezTo>
                        <a:cubicBezTo>
                          <a:pt x="3848825" y="-50404"/>
                          <a:pt x="4159697" y="69605"/>
                          <a:pt x="4537878" y="0"/>
                        </a:cubicBezTo>
                        <a:cubicBezTo>
                          <a:pt x="4917376" y="-95027"/>
                          <a:pt x="5130291" y="-32666"/>
                          <a:pt x="5424705" y="0"/>
                        </a:cubicBezTo>
                        <a:cubicBezTo>
                          <a:pt x="5729616" y="5554"/>
                          <a:pt x="5874097" y="31879"/>
                          <a:pt x="6169641" y="0"/>
                        </a:cubicBezTo>
                        <a:cubicBezTo>
                          <a:pt x="6371484" y="-40574"/>
                          <a:pt x="7148693" y="111873"/>
                          <a:pt x="7553091" y="0"/>
                        </a:cubicBezTo>
                        <a:cubicBezTo>
                          <a:pt x="7753691" y="-23135"/>
                          <a:pt x="8021493" y="142350"/>
                          <a:pt x="8011565" y="414784"/>
                        </a:cubicBezTo>
                        <a:cubicBezTo>
                          <a:pt x="8039056" y="722480"/>
                          <a:pt x="7977569" y="961288"/>
                          <a:pt x="8011565" y="1277511"/>
                        </a:cubicBezTo>
                        <a:cubicBezTo>
                          <a:pt x="8021579" y="1589824"/>
                          <a:pt x="7975885" y="1687165"/>
                          <a:pt x="8011565" y="2073875"/>
                        </a:cubicBezTo>
                        <a:cubicBezTo>
                          <a:pt x="8014710" y="2284751"/>
                          <a:pt x="7845541" y="2500896"/>
                          <a:pt x="7553091" y="2488660"/>
                        </a:cubicBezTo>
                        <a:cubicBezTo>
                          <a:pt x="7301630" y="2554506"/>
                          <a:pt x="7029810" y="2479358"/>
                          <a:pt x="6808157" y="2488660"/>
                        </a:cubicBezTo>
                        <a:cubicBezTo>
                          <a:pt x="6571387" y="2496596"/>
                          <a:pt x="6480885" y="2432263"/>
                          <a:pt x="6134167" y="2488660"/>
                        </a:cubicBezTo>
                        <a:cubicBezTo>
                          <a:pt x="5848443" y="2497831"/>
                          <a:pt x="5595544" y="2449860"/>
                          <a:pt x="5460178" y="2488660"/>
                        </a:cubicBezTo>
                        <a:cubicBezTo>
                          <a:pt x="5355032" y="2485995"/>
                          <a:pt x="4980070" y="2523751"/>
                          <a:pt x="4573351" y="2488660"/>
                        </a:cubicBezTo>
                        <a:cubicBezTo>
                          <a:pt x="4198816" y="2556093"/>
                          <a:pt x="4198798" y="2470281"/>
                          <a:pt x="3899362" y="2488660"/>
                        </a:cubicBezTo>
                        <a:cubicBezTo>
                          <a:pt x="3619809" y="2525213"/>
                          <a:pt x="3353546" y="2431099"/>
                          <a:pt x="2870643" y="2488660"/>
                        </a:cubicBezTo>
                        <a:cubicBezTo>
                          <a:pt x="2397881" y="2604946"/>
                          <a:pt x="2327590" y="2401388"/>
                          <a:pt x="1983816" y="2488660"/>
                        </a:cubicBezTo>
                        <a:cubicBezTo>
                          <a:pt x="1602809" y="2536247"/>
                          <a:pt x="1452259" y="2431419"/>
                          <a:pt x="1238882" y="2488660"/>
                        </a:cubicBezTo>
                        <a:cubicBezTo>
                          <a:pt x="976739" y="2564943"/>
                          <a:pt x="726511" y="2465880"/>
                          <a:pt x="458473" y="2488660"/>
                        </a:cubicBezTo>
                        <a:cubicBezTo>
                          <a:pt x="152466" y="2504075"/>
                          <a:pt x="34964" y="2343170"/>
                          <a:pt x="0" y="2073875"/>
                        </a:cubicBezTo>
                        <a:cubicBezTo>
                          <a:pt x="-24580" y="1776263"/>
                          <a:pt x="73522" y="1596680"/>
                          <a:pt x="0" y="1260921"/>
                        </a:cubicBezTo>
                        <a:cubicBezTo>
                          <a:pt x="-10525" y="939583"/>
                          <a:pt x="29648" y="667632"/>
                          <a:pt x="0" y="414784"/>
                        </a:cubicBezTo>
                        <a:close/>
                      </a:path>
                      <a:path w="8011565" h="2488660" fill="none" stroke="0" extrusionOk="0">
                        <a:moveTo>
                          <a:pt x="0" y="414784"/>
                        </a:moveTo>
                        <a:cubicBezTo>
                          <a:pt x="-52934" y="155889"/>
                          <a:pt x="216300" y="-72851"/>
                          <a:pt x="458473" y="0"/>
                        </a:cubicBezTo>
                        <a:cubicBezTo>
                          <a:pt x="719235" y="-43948"/>
                          <a:pt x="1056512" y="7432"/>
                          <a:pt x="1203407" y="0"/>
                        </a:cubicBezTo>
                        <a:cubicBezTo>
                          <a:pt x="1325336" y="9335"/>
                          <a:pt x="1843091" y="7578"/>
                          <a:pt x="2161182" y="0"/>
                        </a:cubicBezTo>
                        <a:cubicBezTo>
                          <a:pt x="2491876" y="-3706"/>
                          <a:pt x="2926898" y="38064"/>
                          <a:pt x="3189901" y="0"/>
                        </a:cubicBezTo>
                        <a:cubicBezTo>
                          <a:pt x="3461134" y="-68038"/>
                          <a:pt x="3630031" y="-26420"/>
                          <a:pt x="4005783" y="0"/>
                        </a:cubicBezTo>
                        <a:cubicBezTo>
                          <a:pt x="4360083" y="-27860"/>
                          <a:pt x="4478950" y="-2214"/>
                          <a:pt x="4679771" y="0"/>
                        </a:cubicBezTo>
                        <a:cubicBezTo>
                          <a:pt x="4868149" y="-14090"/>
                          <a:pt x="5080005" y="39379"/>
                          <a:pt x="5495651" y="0"/>
                        </a:cubicBezTo>
                        <a:cubicBezTo>
                          <a:pt x="5786238" y="-18717"/>
                          <a:pt x="6013442" y="30666"/>
                          <a:pt x="6382479" y="0"/>
                        </a:cubicBezTo>
                        <a:cubicBezTo>
                          <a:pt x="6797963" y="-120753"/>
                          <a:pt x="7271856" y="149462"/>
                          <a:pt x="7553091" y="0"/>
                        </a:cubicBezTo>
                        <a:cubicBezTo>
                          <a:pt x="7861526" y="36587"/>
                          <a:pt x="7969917" y="183410"/>
                          <a:pt x="8011565" y="414784"/>
                        </a:cubicBezTo>
                        <a:cubicBezTo>
                          <a:pt x="8014990" y="588443"/>
                          <a:pt x="8003667" y="862563"/>
                          <a:pt x="8011565" y="1194557"/>
                        </a:cubicBezTo>
                        <a:cubicBezTo>
                          <a:pt x="8056824" y="1561120"/>
                          <a:pt x="8033491" y="1818621"/>
                          <a:pt x="8011565" y="2073875"/>
                        </a:cubicBezTo>
                        <a:cubicBezTo>
                          <a:pt x="8019413" y="2301247"/>
                          <a:pt x="7847844" y="2555597"/>
                          <a:pt x="7553091" y="2488660"/>
                        </a:cubicBezTo>
                        <a:cubicBezTo>
                          <a:pt x="7434175" y="2505554"/>
                          <a:pt x="6973389" y="2449865"/>
                          <a:pt x="6808157" y="2488660"/>
                        </a:cubicBezTo>
                        <a:cubicBezTo>
                          <a:pt x="6588498" y="2529993"/>
                          <a:pt x="6292914" y="2432458"/>
                          <a:pt x="6134167" y="2488660"/>
                        </a:cubicBezTo>
                        <a:cubicBezTo>
                          <a:pt x="5928998" y="2453281"/>
                          <a:pt x="5660884" y="2460351"/>
                          <a:pt x="5460178" y="2488660"/>
                        </a:cubicBezTo>
                        <a:cubicBezTo>
                          <a:pt x="5227926" y="2545431"/>
                          <a:pt x="4676649" y="2458507"/>
                          <a:pt x="4502405" y="2488660"/>
                        </a:cubicBezTo>
                        <a:cubicBezTo>
                          <a:pt x="4276151" y="2524775"/>
                          <a:pt x="4050423" y="2431845"/>
                          <a:pt x="3828417" y="2488660"/>
                        </a:cubicBezTo>
                        <a:cubicBezTo>
                          <a:pt x="3656729" y="2559979"/>
                          <a:pt x="3475358" y="2468451"/>
                          <a:pt x="3154428" y="2488660"/>
                        </a:cubicBezTo>
                        <a:cubicBezTo>
                          <a:pt x="2795241" y="2449537"/>
                          <a:pt x="2451124" y="2427058"/>
                          <a:pt x="2196655" y="2488660"/>
                        </a:cubicBezTo>
                        <a:cubicBezTo>
                          <a:pt x="2044299" y="2508683"/>
                          <a:pt x="1643051" y="2436145"/>
                          <a:pt x="1238882" y="2488660"/>
                        </a:cubicBezTo>
                        <a:cubicBezTo>
                          <a:pt x="751762" y="2530155"/>
                          <a:pt x="646558" y="2417612"/>
                          <a:pt x="458473" y="2488660"/>
                        </a:cubicBezTo>
                        <a:cubicBezTo>
                          <a:pt x="235184" y="2477337"/>
                          <a:pt x="43515" y="2276835"/>
                          <a:pt x="0" y="2073875"/>
                        </a:cubicBezTo>
                        <a:cubicBezTo>
                          <a:pt x="-98845" y="1916822"/>
                          <a:pt x="39001" y="1490466"/>
                          <a:pt x="0" y="1277511"/>
                        </a:cubicBezTo>
                        <a:cubicBezTo>
                          <a:pt x="7804" y="1163885"/>
                          <a:pt x="78876" y="791009"/>
                          <a:pt x="0" y="41478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わたしたちには、町議会議員を</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通じて、または直接</a:t>
            </a:r>
            <a:r>
              <a:rPr kumimoji="1" lang="ja-JP" altLang="en-US" sz="3600" dirty="0">
                <a:ln w="0"/>
                <a:solidFill>
                  <a:srgbClr val="FF0000"/>
                </a:solidFill>
                <a:effectLst>
                  <a:outerShdw blurRad="38100" dist="19050" dir="2700000" algn="tl" rotWithShape="0">
                    <a:schemeClr val="dk1">
                      <a:alpha val="40000"/>
                    </a:schemeClr>
                  </a:outerShdw>
                </a:effectLst>
              </a:rPr>
              <a:t>願い</a:t>
            </a:r>
            <a:r>
              <a:rPr kumimoji="1" lang="ja-JP" altLang="en-US" sz="3600" dirty="0">
                <a:ln w="0"/>
                <a:solidFill>
                  <a:schemeClr val="tx1"/>
                </a:solidFill>
                <a:effectLst>
                  <a:outerShdw blurRad="38100" dist="19050" dir="2700000" algn="tl" rotWithShape="0">
                    <a:schemeClr val="dk1">
                      <a:alpha val="40000"/>
                    </a:schemeClr>
                  </a:outerShdw>
                </a:effectLst>
              </a:rPr>
              <a:t>を伝える</a:t>
            </a:r>
            <a:endParaRPr kumimoji="1" lang="en-US" altLang="ja-JP" sz="3600" dirty="0">
              <a:ln w="0"/>
              <a:solidFill>
                <a:schemeClr val="tx1"/>
              </a:solidFill>
              <a:effectLst>
                <a:outerShdw blurRad="38100" dist="19050" dir="2700000" algn="tl" rotWithShape="0">
                  <a:schemeClr val="dk1">
                    <a:alpha val="40000"/>
                  </a:schemeClr>
                </a:outerShdw>
              </a:effectLst>
            </a:endParaRPr>
          </a:p>
          <a:p>
            <a:pPr algn="ctr">
              <a:lnSpc>
                <a:spcPct val="150000"/>
              </a:lnSpc>
            </a:pPr>
            <a:r>
              <a:rPr kumimoji="1" lang="ja-JP" altLang="en-US" sz="3600" dirty="0">
                <a:ln w="0"/>
                <a:solidFill>
                  <a:schemeClr val="tx1"/>
                </a:solidFill>
                <a:effectLst>
                  <a:outerShdw blurRad="38100" dist="19050" dir="2700000" algn="tl" rotWithShape="0">
                    <a:schemeClr val="dk1">
                      <a:alpha val="40000"/>
                    </a:schemeClr>
                  </a:outerShdw>
                </a:effectLst>
              </a:rPr>
              <a:t>ことができます。</a:t>
            </a:r>
          </a:p>
        </p:txBody>
      </p:sp>
      <p:sp>
        <p:nvSpPr>
          <p:cNvPr id="2" name="正方形/長方形 1">
            <a:extLst>
              <a:ext uri="{FF2B5EF4-FFF2-40B4-BE49-F238E27FC236}">
                <a16:creationId xmlns:a16="http://schemas.microsoft.com/office/drawing/2014/main" id="{016E8213-CF7E-40BF-8552-E9A44A528ED5}"/>
              </a:ext>
            </a:extLst>
          </p:cNvPr>
          <p:cNvSpPr/>
          <p:nvPr/>
        </p:nvSpPr>
        <p:spPr>
          <a:xfrm>
            <a:off x="6413412" y="4675503"/>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27" name="正方形/長方形 26">
            <a:extLst>
              <a:ext uri="{FF2B5EF4-FFF2-40B4-BE49-F238E27FC236}">
                <a16:creationId xmlns:a16="http://schemas.microsoft.com/office/drawing/2014/main" id="{2CA0C442-152D-416A-B141-7F0FE4A3B875}"/>
              </a:ext>
            </a:extLst>
          </p:cNvPr>
          <p:cNvSpPr/>
          <p:nvPr/>
        </p:nvSpPr>
        <p:spPr>
          <a:xfrm>
            <a:off x="5272713" y="2308310"/>
            <a:ext cx="801948" cy="365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C00000"/>
              </a:solidFill>
            </a:endParaRPr>
          </a:p>
        </p:txBody>
      </p:sp>
      <p:sp>
        <p:nvSpPr>
          <p:cNvPr id="4" name="正方形/長方形 3">
            <a:extLst>
              <a:ext uri="{FF2B5EF4-FFF2-40B4-BE49-F238E27FC236}">
                <a16:creationId xmlns:a16="http://schemas.microsoft.com/office/drawing/2014/main" id="{FEF0C6CB-4132-BC8C-6E53-E80707650D55}"/>
              </a:ext>
            </a:extLst>
          </p:cNvPr>
          <p:cNvSpPr/>
          <p:nvPr/>
        </p:nvSpPr>
        <p:spPr>
          <a:xfrm>
            <a:off x="8788307" y="4255614"/>
            <a:ext cx="2623951" cy="1782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法律根拠あり</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憲法・</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地方自治法</a:t>
            </a:r>
            <a:r>
              <a:rPr kumimoji="1" lang="en-US" altLang="ja-JP" sz="2800" b="1" dirty="0">
                <a:solidFill>
                  <a:srgbClr val="FF3300"/>
                </a:solidFill>
                <a:highlight>
                  <a:srgbClr val="C0C0C0"/>
                </a:highlight>
              </a:rPr>
              <a:t>)</a:t>
            </a:r>
            <a:endParaRPr kumimoji="1" lang="ja-JP" altLang="en-US" sz="2800" b="1" dirty="0">
              <a:solidFill>
                <a:srgbClr val="FF3300"/>
              </a:solidFill>
              <a:highlight>
                <a:srgbClr val="C0C0C0"/>
              </a:highlight>
            </a:endParaRPr>
          </a:p>
        </p:txBody>
      </p:sp>
      <p:sp>
        <p:nvSpPr>
          <p:cNvPr id="5" name="正方形/長方形 4">
            <a:extLst>
              <a:ext uri="{FF2B5EF4-FFF2-40B4-BE49-F238E27FC236}">
                <a16:creationId xmlns:a16="http://schemas.microsoft.com/office/drawing/2014/main" id="{820ED01F-BB25-E5CA-C06F-B597C3AB7F4A}"/>
              </a:ext>
            </a:extLst>
          </p:cNvPr>
          <p:cNvSpPr/>
          <p:nvPr/>
        </p:nvSpPr>
        <p:spPr>
          <a:xfrm>
            <a:off x="5669937" y="4300935"/>
            <a:ext cx="3079199" cy="178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3300"/>
                </a:solidFill>
                <a:highlight>
                  <a:srgbClr val="C0C0C0"/>
                </a:highlight>
              </a:rPr>
              <a:t>法律根拠なし</a:t>
            </a:r>
            <a:endParaRPr kumimoji="1" lang="en-US" altLang="ja-JP" sz="2800" b="1" dirty="0">
              <a:solidFill>
                <a:srgbClr val="FF3300"/>
              </a:solidFill>
              <a:highlight>
                <a:srgbClr val="C0C0C0"/>
              </a:highlight>
            </a:endParaRPr>
          </a:p>
          <a:p>
            <a:pPr algn="ctr"/>
            <a:r>
              <a:rPr kumimoji="1" lang="en-US" altLang="ja-JP" sz="2800" b="1" dirty="0">
                <a:solidFill>
                  <a:srgbClr val="FF3300"/>
                </a:solidFill>
                <a:highlight>
                  <a:srgbClr val="C0C0C0"/>
                </a:highlight>
              </a:rPr>
              <a:t>(</a:t>
            </a:r>
            <a:r>
              <a:rPr kumimoji="1" lang="ja-JP" altLang="en-US" sz="2800" b="1" dirty="0">
                <a:solidFill>
                  <a:srgbClr val="FF3300"/>
                </a:solidFill>
                <a:highlight>
                  <a:srgbClr val="C0C0C0"/>
                </a:highlight>
              </a:rPr>
              <a:t>会議規則・</a:t>
            </a:r>
            <a:endParaRPr kumimoji="1" lang="en-US" altLang="ja-JP" sz="2800" b="1" dirty="0">
              <a:solidFill>
                <a:srgbClr val="FF3300"/>
              </a:solidFill>
              <a:highlight>
                <a:srgbClr val="C0C0C0"/>
              </a:highlight>
            </a:endParaRPr>
          </a:p>
          <a:p>
            <a:pPr algn="ctr"/>
            <a:r>
              <a:rPr kumimoji="1" lang="ja-JP" altLang="en-US" sz="2800" b="1" dirty="0">
                <a:solidFill>
                  <a:srgbClr val="FF3300"/>
                </a:solidFill>
                <a:highlight>
                  <a:srgbClr val="C0C0C0"/>
                </a:highlight>
              </a:rPr>
              <a:t>先例のみ）</a:t>
            </a:r>
          </a:p>
        </p:txBody>
      </p:sp>
      <p:pic>
        <p:nvPicPr>
          <p:cNvPr id="6" name="図 5">
            <a:extLst>
              <a:ext uri="{FF2B5EF4-FFF2-40B4-BE49-F238E27FC236}">
                <a16:creationId xmlns:a16="http://schemas.microsoft.com/office/drawing/2014/main" id="{86886E80-3732-45D5-8DEF-5D89F374C111}"/>
              </a:ext>
            </a:extLst>
          </p:cNvPr>
          <p:cNvPicPr>
            <a:picLocks noChangeAspect="1"/>
          </p:cNvPicPr>
          <p:nvPr/>
        </p:nvPicPr>
        <p:blipFill>
          <a:blip r:embed="rId7"/>
          <a:stretch>
            <a:fillRect/>
          </a:stretch>
        </p:blipFill>
        <p:spPr>
          <a:xfrm>
            <a:off x="11159406" y="5874176"/>
            <a:ext cx="1018120" cy="963251"/>
          </a:xfrm>
          <a:prstGeom prst="rect">
            <a:avLst/>
          </a:prstGeom>
        </p:spPr>
      </p:pic>
    </p:spTree>
    <p:extLst>
      <p:ext uri="{BB962C8B-B14F-4D97-AF65-F5344CB8AC3E}">
        <p14:creationId xmlns:p14="http://schemas.microsoft.com/office/powerpoint/2010/main" val="822197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strVal val="#ppt_w*0.70"/>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Effect transition="in" filter="fade">
                                      <p:cBhvr>
                                        <p:cTn id="41" dur="1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strVal val="#ppt_w*0.7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Effect transition="in" filter="fade">
                                      <p:cBhvr>
                                        <p:cTn id="81" dur="1000"/>
                                        <p:tgtEl>
                                          <p:spTgt spid="1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000" fill="hold"/>
                                        <p:tgtEl>
                                          <p:spTgt spid="21"/>
                                        </p:tgtEl>
                                        <p:attrNameLst>
                                          <p:attrName>ppt_w</p:attrName>
                                        </p:attrNameLst>
                                      </p:cBhvr>
                                      <p:tavLst>
                                        <p:tav tm="0">
                                          <p:val>
                                            <p:strVal val="#ppt_w*0.70"/>
                                          </p:val>
                                        </p:tav>
                                        <p:tav tm="100000">
                                          <p:val>
                                            <p:strVal val="#ppt_w"/>
                                          </p:val>
                                        </p:tav>
                                      </p:tavLst>
                                    </p:anim>
                                    <p:anim calcmode="lin" valueType="num">
                                      <p:cBhvr>
                                        <p:cTn id="85" dur="1000" fill="hold"/>
                                        <p:tgtEl>
                                          <p:spTgt spid="21"/>
                                        </p:tgtEl>
                                        <p:attrNameLst>
                                          <p:attrName>ppt_h</p:attrName>
                                        </p:attrNameLst>
                                      </p:cBhvr>
                                      <p:tavLst>
                                        <p:tav tm="0">
                                          <p:val>
                                            <p:strVal val="#ppt_h"/>
                                          </p:val>
                                        </p:tav>
                                        <p:tav tm="100000">
                                          <p:val>
                                            <p:strVal val="#ppt_h"/>
                                          </p:val>
                                        </p:tav>
                                      </p:tavLst>
                                    </p:anim>
                                    <p:animEffect transition="in" filter="fade">
                                      <p:cBhvr>
                                        <p:cTn id="86" dur="1000"/>
                                        <p:tgtEl>
                                          <p:spTgt spid="21"/>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1000" fill="hold"/>
                                        <p:tgtEl>
                                          <p:spTgt spid="36"/>
                                        </p:tgtEl>
                                        <p:attrNameLst>
                                          <p:attrName>ppt_w</p:attrName>
                                        </p:attrNameLst>
                                      </p:cBhvr>
                                      <p:tavLst>
                                        <p:tav tm="0">
                                          <p:val>
                                            <p:strVal val="#ppt_w*0.70"/>
                                          </p:val>
                                        </p:tav>
                                        <p:tav tm="100000">
                                          <p:val>
                                            <p:strVal val="#ppt_w"/>
                                          </p:val>
                                        </p:tav>
                                      </p:tavLst>
                                    </p:anim>
                                    <p:anim calcmode="lin" valueType="num">
                                      <p:cBhvr>
                                        <p:cTn id="90" dur="1000" fill="hold"/>
                                        <p:tgtEl>
                                          <p:spTgt spid="36"/>
                                        </p:tgtEl>
                                        <p:attrNameLst>
                                          <p:attrName>ppt_h</p:attrName>
                                        </p:attrNameLst>
                                      </p:cBhvr>
                                      <p:tavLst>
                                        <p:tav tm="0">
                                          <p:val>
                                            <p:strVal val="#ppt_h"/>
                                          </p:val>
                                        </p:tav>
                                        <p:tav tm="100000">
                                          <p:val>
                                            <p:strVal val="#ppt_h"/>
                                          </p:val>
                                        </p:tav>
                                      </p:tavLst>
                                    </p:anim>
                                    <p:animEffect transition="in" filter="fade">
                                      <p:cBhvr>
                                        <p:cTn id="91" dur="1000"/>
                                        <p:tgtEl>
                                          <p:spTgt spid="36"/>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
                                          </p:val>
                                        </p:tav>
                                        <p:tav tm="100000">
                                          <p:val>
                                            <p:strVal val="#ppt_x"/>
                                          </p:val>
                                        </p:tav>
                                      </p:tavLst>
                                    </p:anim>
                                    <p:anim calcmode="lin" valueType="num">
                                      <p:cBhvr>
                                        <p:cTn id="9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1000"/>
                                        <p:tgtEl>
                                          <p:spTgt spid="5"/>
                                        </p:tgtEl>
                                      </p:cBhvr>
                                    </p:animEffect>
                                    <p:anim calcmode="lin" valueType="num">
                                      <p:cBhvr>
                                        <p:cTn id="102" dur="1000" fill="hold"/>
                                        <p:tgtEl>
                                          <p:spTgt spid="5"/>
                                        </p:tgtEl>
                                        <p:attrNameLst>
                                          <p:attrName>ppt_x</p:attrName>
                                        </p:attrNameLst>
                                      </p:cBhvr>
                                      <p:tavLst>
                                        <p:tav tm="0">
                                          <p:val>
                                            <p:strVal val="#ppt_x"/>
                                          </p:val>
                                        </p:tav>
                                        <p:tav tm="100000">
                                          <p:val>
                                            <p:strVal val="#ppt_x"/>
                                          </p:val>
                                        </p:tav>
                                      </p:tavLst>
                                    </p:anim>
                                    <p:anim calcmode="lin" valueType="num">
                                      <p:cBhvr>
                                        <p:cTn id="10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down)">
                                      <p:cBhvr>
                                        <p:cTn id="111" dur="500"/>
                                        <p:tgtEl>
                                          <p:spTgt spid="58"/>
                                        </p:tgtEl>
                                      </p:cBhvr>
                                    </p:animEffect>
                                  </p:childTnLst>
                                </p:cTn>
                              </p:par>
                              <p:par>
                                <p:cTn id="112" presetID="2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32"/>
                                        </p:tgtEl>
                                        <p:attrNameLst>
                                          <p:attrName>style.visibility</p:attrName>
                                        </p:attrNameLst>
                                      </p:cBhvr>
                                      <p:to>
                                        <p:strVal val="visible"/>
                                      </p:to>
                                    </p:set>
                                    <p:animEffect transition="in" filter="fade">
                                      <p:cBhvr>
                                        <p:cTn id="119" dur="500"/>
                                        <p:tgtEl>
                                          <p:spTgt spid="1032"/>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additive="base">
                                        <p:cTn id="131" dur="500" fill="hold"/>
                                        <p:tgtEl>
                                          <p:spTgt spid="61"/>
                                        </p:tgtEl>
                                        <p:attrNameLst>
                                          <p:attrName>ppt_x</p:attrName>
                                        </p:attrNameLst>
                                      </p:cBhvr>
                                      <p:tavLst>
                                        <p:tav tm="0">
                                          <p:val>
                                            <p:strVal val="#ppt_x"/>
                                          </p:val>
                                        </p:tav>
                                        <p:tav tm="100000">
                                          <p:val>
                                            <p:strVal val="#ppt_x"/>
                                          </p:val>
                                        </p:tav>
                                      </p:tavLst>
                                    </p:anim>
                                    <p:anim calcmode="lin" valueType="num">
                                      <p:cBhvr additive="base">
                                        <p:cTn id="132" dur="500" fill="hold"/>
                                        <p:tgtEl>
                                          <p:spTgt spid="6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nodePh="1">
                                  <p:stCondLst>
                                    <p:cond delay="0"/>
                                  </p:stCondLst>
                                  <p:endCondLst>
                                    <p:cond evt="begin" delay="0">
                                      <p:tn val="133"/>
                                    </p:cond>
                                  </p:end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nodePh="1">
                                  <p:stCondLst>
                                    <p:cond delay="0"/>
                                  </p:stCondLst>
                                  <p:endCondLst>
                                    <p:cond evt="begin" delay="0">
                                      <p:tn val="137"/>
                                    </p:cond>
                                  </p:end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par>
                                <p:cTn id="141" presetID="2" presetClass="exit" presetSubtype="4" fill="hold" grpId="1" nodeType="withEffect">
                                  <p:stCondLst>
                                    <p:cond delay="0"/>
                                  </p:stCondLst>
                                  <p:childTnLst>
                                    <p:anim calcmode="lin" valueType="num">
                                      <p:cBhvr additive="base">
                                        <p:cTn id="142" dur="500"/>
                                        <p:tgtEl>
                                          <p:spTgt spid="4"/>
                                        </p:tgtEl>
                                        <p:attrNameLst>
                                          <p:attrName>ppt_x</p:attrName>
                                        </p:attrNameLst>
                                      </p:cBhvr>
                                      <p:tavLst>
                                        <p:tav tm="0">
                                          <p:val>
                                            <p:strVal val="ppt_x"/>
                                          </p:val>
                                        </p:tav>
                                        <p:tav tm="100000">
                                          <p:val>
                                            <p:strVal val="ppt_x"/>
                                          </p:val>
                                        </p:tav>
                                      </p:tavLst>
                                    </p:anim>
                                    <p:anim calcmode="lin" valueType="num">
                                      <p:cBhvr additive="base">
                                        <p:cTn id="143" dur="500"/>
                                        <p:tgtEl>
                                          <p:spTgt spid="4"/>
                                        </p:tgtEl>
                                        <p:attrNameLst>
                                          <p:attrName>ppt_y</p:attrName>
                                        </p:attrNameLst>
                                      </p:cBhvr>
                                      <p:tavLst>
                                        <p:tav tm="0">
                                          <p:val>
                                            <p:strVal val="ppt_y"/>
                                          </p:val>
                                        </p:tav>
                                        <p:tav tm="100000">
                                          <p:val>
                                            <p:strVal val="1+ppt_h/2"/>
                                          </p:val>
                                        </p:tav>
                                      </p:tavLst>
                                    </p:anim>
                                    <p:set>
                                      <p:cBhvr>
                                        <p:cTn id="144" dur="1" fill="hold">
                                          <p:stCondLst>
                                            <p:cond delay="499"/>
                                          </p:stCondLst>
                                        </p:cTn>
                                        <p:tgtEl>
                                          <p:spTgt spid="4"/>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5"/>
                                        </p:tgtEl>
                                        <p:attrNameLst>
                                          <p:attrName>ppt_x</p:attrName>
                                        </p:attrNameLst>
                                      </p:cBhvr>
                                      <p:tavLst>
                                        <p:tav tm="0">
                                          <p:val>
                                            <p:strVal val="ppt_x"/>
                                          </p:val>
                                        </p:tav>
                                        <p:tav tm="100000">
                                          <p:val>
                                            <p:strVal val="ppt_x"/>
                                          </p:val>
                                        </p:tav>
                                      </p:tavLst>
                                    </p:anim>
                                    <p:anim calcmode="lin" valueType="num">
                                      <p:cBhvr additive="base">
                                        <p:cTn id="147" dur="500"/>
                                        <p:tgtEl>
                                          <p:spTgt spid="5"/>
                                        </p:tgtEl>
                                        <p:attrNameLst>
                                          <p:attrName>ppt_y</p:attrName>
                                        </p:attrNameLst>
                                      </p:cBhvr>
                                      <p:tavLst>
                                        <p:tav tm="0">
                                          <p:val>
                                            <p:strVal val="ppt_y"/>
                                          </p:val>
                                        </p:tav>
                                        <p:tav tm="100000">
                                          <p:val>
                                            <p:strVal val="1+ppt_h/2"/>
                                          </p:val>
                                        </p:tav>
                                      </p:tavLst>
                                    </p:anim>
                                    <p:set>
                                      <p:cBhvr>
                                        <p:cTn id="148" dur="1" fill="hold">
                                          <p:stCondLst>
                                            <p:cond delay="499"/>
                                          </p:stCondLst>
                                        </p:cTn>
                                        <p:tgtEl>
                                          <p:spTgt spid="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1" nodeType="click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additive="base">
                                        <p:cTn id="153" dur="500" fill="hold"/>
                                        <p:tgtEl>
                                          <p:spTgt spid="62"/>
                                        </p:tgtEl>
                                        <p:attrNameLst>
                                          <p:attrName>ppt_x</p:attrName>
                                        </p:attrNameLst>
                                      </p:cBhvr>
                                      <p:tavLst>
                                        <p:tav tm="0">
                                          <p:val>
                                            <p:strVal val="#ppt_x"/>
                                          </p:val>
                                        </p:tav>
                                        <p:tav tm="100000">
                                          <p:val>
                                            <p:strVal val="#ppt_x"/>
                                          </p:val>
                                        </p:tav>
                                      </p:tavLst>
                                    </p:anim>
                                    <p:anim calcmode="lin" valueType="num">
                                      <p:cBhvr additive="base">
                                        <p:cTn id="15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xit" presetSubtype="4" fill="hold" grpId="0" nodeType="clickEffect">
                                  <p:stCondLst>
                                    <p:cond delay="0"/>
                                  </p:stCondLst>
                                  <p:childTnLst>
                                    <p:anim calcmode="lin" valueType="num">
                                      <p:cBhvr additive="base">
                                        <p:cTn id="158" dur="900"/>
                                        <p:tgtEl>
                                          <p:spTgt spid="61"/>
                                        </p:tgtEl>
                                        <p:attrNameLst>
                                          <p:attrName>ppt_x</p:attrName>
                                        </p:attrNameLst>
                                      </p:cBhvr>
                                      <p:tavLst>
                                        <p:tav tm="0">
                                          <p:val>
                                            <p:strVal val="ppt_x"/>
                                          </p:val>
                                        </p:tav>
                                        <p:tav tm="100000">
                                          <p:val>
                                            <p:strVal val="ppt_x"/>
                                          </p:val>
                                        </p:tav>
                                      </p:tavLst>
                                    </p:anim>
                                    <p:anim calcmode="lin" valueType="num">
                                      <p:cBhvr additive="base">
                                        <p:cTn id="159" dur="900"/>
                                        <p:tgtEl>
                                          <p:spTgt spid="61"/>
                                        </p:tgtEl>
                                        <p:attrNameLst>
                                          <p:attrName>ppt_y</p:attrName>
                                        </p:attrNameLst>
                                      </p:cBhvr>
                                      <p:tavLst>
                                        <p:tav tm="0">
                                          <p:val>
                                            <p:strVal val="ppt_y"/>
                                          </p:val>
                                        </p:tav>
                                        <p:tav tm="100000">
                                          <p:val>
                                            <p:strVal val="1+ppt_h/2"/>
                                          </p:val>
                                        </p:tav>
                                      </p:tavLst>
                                    </p:anim>
                                    <p:set>
                                      <p:cBhvr>
                                        <p:cTn id="160" dur="1" fill="hold">
                                          <p:stCondLst>
                                            <p:cond delay="899"/>
                                          </p:stCondLst>
                                        </p:cTn>
                                        <p:tgtEl>
                                          <p:spTgt spid="61"/>
                                        </p:tgtEl>
                                        <p:attrNameLst>
                                          <p:attrName>style.visibility</p:attrName>
                                        </p:attrNameLst>
                                      </p:cBhvr>
                                      <p:to>
                                        <p:strVal val="hidden"/>
                                      </p:to>
                                    </p:set>
                                  </p:childTnLst>
                                </p:cTn>
                              </p:par>
                              <p:par>
                                <p:cTn id="161" presetID="2" presetClass="exit" presetSubtype="4" fill="hold" grpId="0" nodeType="withEffect">
                                  <p:stCondLst>
                                    <p:cond delay="0"/>
                                  </p:stCondLst>
                                  <p:childTnLst>
                                    <p:anim calcmode="lin" valueType="num">
                                      <p:cBhvr additive="base">
                                        <p:cTn id="162" dur="900"/>
                                        <p:tgtEl>
                                          <p:spTgt spid="62"/>
                                        </p:tgtEl>
                                        <p:attrNameLst>
                                          <p:attrName>ppt_x</p:attrName>
                                        </p:attrNameLst>
                                      </p:cBhvr>
                                      <p:tavLst>
                                        <p:tav tm="0">
                                          <p:val>
                                            <p:strVal val="ppt_x"/>
                                          </p:val>
                                        </p:tav>
                                        <p:tav tm="100000">
                                          <p:val>
                                            <p:strVal val="ppt_x"/>
                                          </p:val>
                                        </p:tav>
                                      </p:tavLst>
                                    </p:anim>
                                    <p:anim calcmode="lin" valueType="num">
                                      <p:cBhvr additive="base">
                                        <p:cTn id="163" dur="900"/>
                                        <p:tgtEl>
                                          <p:spTgt spid="62"/>
                                        </p:tgtEl>
                                        <p:attrNameLst>
                                          <p:attrName>ppt_y</p:attrName>
                                        </p:attrNameLst>
                                      </p:cBhvr>
                                      <p:tavLst>
                                        <p:tav tm="0">
                                          <p:val>
                                            <p:strVal val="ppt_y"/>
                                          </p:val>
                                        </p:tav>
                                        <p:tav tm="100000">
                                          <p:val>
                                            <p:strVal val="1+ppt_h/2"/>
                                          </p:val>
                                        </p:tav>
                                      </p:tavLst>
                                    </p:anim>
                                    <p:set>
                                      <p:cBhvr>
                                        <p:cTn id="164" dur="1" fill="hold">
                                          <p:stCondLst>
                                            <p:cond delay="899"/>
                                          </p:stCondLst>
                                        </p:cTn>
                                        <p:tgtEl>
                                          <p:spTgt spid="62"/>
                                        </p:tgtEl>
                                        <p:attrNameLst>
                                          <p:attrName>style.visibility</p:attrName>
                                        </p:attrNameLst>
                                      </p:cBhvr>
                                      <p:to>
                                        <p:strVal val="hidden"/>
                                      </p:to>
                                    </p:set>
                                  </p:childTnLst>
                                </p:cTn>
                              </p:par>
                              <p:par>
                                <p:cTn id="165" presetID="2" presetClass="exit" presetSubtype="4" fill="hold" grpId="1" nodeType="withEffect" nodePh="1">
                                  <p:stCondLst>
                                    <p:cond delay="0"/>
                                  </p:stCondLst>
                                  <p:endCondLst>
                                    <p:cond evt="begin" delay="0">
                                      <p:tn val="165"/>
                                    </p:cond>
                                  </p:endCondLst>
                                  <p:childTnLst>
                                    <p:anim calcmode="lin" valueType="num">
                                      <p:cBhvr additive="base">
                                        <p:cTn id="166" dur="900"/>
                                        <p:tgtEl>
                                          <p:spTgt spid="27"/>
                                        </p:tgtEl>
                                        <p:attrNameLst>
                                          <p:attrName>ppt_x</p:attrName>
                                        </p:attrNameLst>
                                      </p:cBhvr>
                                      <p:tavLst>
                                        <p:tav tm="0">
                                          <p:val>
                                            <p:strVal val="ppt_x"/>
                                          </p:val>
                                        </p:tav>
                                        <p:tav tm="100000">
                                          <p:val>
                                            <p:strVal val="ppt_x"/>
                                          </p:val>
                                        </p:tav>
                                      </p:tavLst>
                                    </p:anim>
                                    <p:anim calcmode="lin" valueType="num">
                                      <p:cBhvr additive="base">
                                        <p:cTn id="167" dur="900"/>
                                        <p:tgtEl>
                                          <p:spTgt spid="27"/>
                                        </p:tgtEl>
                                        <p:attrNameLst>
                                          <p:attrName>ppt_y</p:attrName>
                                        </p:attrNameLst>
                                      </p:cBhvr>
                                      <p:tavLst>
                                        <p:tav tm="0">
                                          <p:val>
                                            <p:strVal val="ppt_y"/>
                                          </p:val>
                                        </p:tav>
                                        <p:tav tm="100000">
                                          <p:val>
                                            <p:strVal val="1+ppt_h/2"/>
                                          </p:val>
                                        </p:tav>
                                      </p:tavLst>
                                    </p:anim>
                                    <p:set>
                                      <p:cBhvr>
                                        <p:cTn id="168" dur="1" fill="hold">
                                          <p:stCondLst>
                                            <p:cond delay="899"/>
                                          </p:stCondLst>
                                        </p:cTn>
                                        <p:tgtEl>
                                          <p:spTgt spid="27"/>
                                        </p:tgtEl>
                                        <p:attrNameLst>
                                          <p:attrName>style.visibility</p:attrName>
                                        </p:attrNameLst>
                                      </p:cBhvr>
                                      <p:to>
                                        <p:strVal val="hidden"/>
                                      </p:to>
                                    </p:set>
                                  </p:childTnLst>
                                </p:cTn>
                              </p:par>
                              <p:par>
                                <p:cTn id="169" presetID="2" presetClass="exit" presetSubtype="4" fill="hold" grpId="1" nodeType="withEffect" nodePh="1">
                                  <p:stCondLst>
                                    <p:cond delay="0"/>
                                  </p:stCondLst>
                                  <p:endCondLst>
                                    <p:cond evt="begin" delay="0">
                                      <p:tn val="169"/>
                                    </p:cond>
                                  </p:endCondLst>
                                  <p:childTnLst>
                                    <p:anim calcmode="lin" valueType="num">
                                      <p:cBhvr additive="base">
                                        <p:cTn id="170" dur="900"/>
                                        <p:tgtEl>
                                          <p:spTgt spid="2"/>
                                        </p:tgtEl>
                                        <p:attrNameLst>
                                          <p:attrName>ppt_x</p:attrName>
                                        </p:attrNameLst>
                                      </p:cBhvr>
                                      <p:tavLst>
                                        <p:tav tm="0">
                                          <p:val>
                                            <p:strVal val="ppt_x"/>
                                          </p:val>
                                        </p:tav>
                                        <p:tav tm="100000">
                                          <p:val>
                                            <p:strVal val="ppt_x"/>
                                          </p:val>
                                        </p:tav>
                                      </p:tavLst>
                                    </p:anim>
                                    <p:anim calcmode="lin" valueType="num">
                                      <p:cBhvr additive="base">
                                        <p:cTn id="171" dur="900"/>
                                        <p:tgtEl>
                                          <p:spTgt spid="2"/>
                                        </p:tgtEl>
                                        <p:attrNameLst>
                                          <p:attrName>ppt_y</p:attrName>
                                        </p:attrNameLst>
                                      </p:cBhvr>
                                      <p:tavLst>
                                        <p:tav tm="0">
                                          <p:val>
                                            <p:strVal val="ppt_y"/>
                                          </p:val>
                                        </p:tav>
                                        <p:tav tm="100000">
                                          <p:val>
                                            <p:strVal val="1+ppt_h/2"/>
                                          </p:val>
                                        </p:tav>
                                      </p:tavLst>
                                    </p:anim>
                                    <p:set>
                                      <p:cBhvr>
                                        <p:cTn id="172" dur="1" fill="hold">
                                          <p:stCondLst>
                                            <p:cond delay="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P spid="21" grpId="0" animBg="1"/>
      <p:bldP spid="23" grpId="0" animBg="1"/>
      <p:bldP spid="26" grpId="0" animBg="1"/>
      <p:bldP spid="36" grpId="0" animBg="1"/>
      <p:bldP spid="48" grpId="0" animBg="1"/>
      <p:bldP spid="49" grpId="0" animBg="1"/>
      <p:bldP spid="50" grpId="0" animBg="1"/>
      <p:bldP spid="58" grpId="0" animBg="1"/>
      <p:bldP spid="60" grpId="0" animBg="1"/>
      <p:bldP spid="61" grpId="0" animBg="1"/>
      <p:bldP spid="61" grpId="1" animBg="1"/>
      <p:bldP spid="62" grpId="0" animBg="1"/>
      <p:bldP spid="62" grpId="1" animBg="1"/>
      <p:bldP spid="2" grpId="0"/>
      <p:bldP spid="2" grpId="1"/>
      <p:bldP spid="27" grpId="0"/>
      <p:bldP spid="27"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②蔵王町議会ってなあに？　～町議会とは？～</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9" name="テキスト ボックス 8">
            <a:extLst>
              <a:ext uri="{FF2B5EF4-FFF2-40B4-BE49-F238E27FC236}">
                <a16:creationId xmlns:a16="http://schemas.microsoft.com/office/drawing/2014/main" id="{A763F9F9-67FC-4BEB-9E43-AE937CD56288}"/>
              </a:ext>
            </a:extLst>
          </p:cNvPr>
          <p:cNvSpPr txBox="1"/>
          <p:nvPr/>
        </p:nvSpPr>
        <p:spPr>
          <a:xfrm>
            <a:off x="2933700" y="4425875"/>
            <a:ext cx="1417320"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蔵王町議会ではどのような話し合いがされているのかな？</a:t>
            </a:r>
          </a:p>
        </p:txBody>
      </p:sp>
      <p:sp>
        <p:nvSpPr>
          <p:cNvPr id="10" name="テキスト ボックス 9">
            <a:extLst>
              <a:ext uri="{FF2B5EF4-FFF2-40B4-BE49-F238E27FC236}">
                <a16:creationId xmlns:a16="http://schemas.microsoft.com/office/drawing/2014/main" id="{E796D2E4-9707-4761-B278-4D96F221F985}"/>
              </a:ext>
            </a:extLst>
          </p:cNvPr>
          <p:cNvSpPr txBox="1"/>
          <p:nvPr/>
        </p:nvSpPr>
        <p:spPr>
          <a:xfrm rot="21322504">
            <a:off x="5012528" y="4376994"/>
            <a:ext cx="144087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蔵王町議会で</a:t>
            </a:r>
            <a:r>
              <a:rPr kumimoji="1" lang="ja-JP" altLang="en-US" sz="1600">
                <a:latin typeface="BIZ UDゴシック" panose="020B0400000000000000" pitchFamily="49" charset="-128"/>
                <a:ea typeface="BIZ UDゴシック" panose="020B0400000000000000" pitchFamily="49" charset="-128"/>
              </a:rPr>
              <a:t>は、町のためになに</a:t>
            </a:r>
            <a:r>
              <a:rPr kumimoji="1" lang="ja-JP" altLang="en-US" sz="1600" dirty="0">
                <a:latin typeface="BIZ UDゴシック" panose="020B0400000000000000" pitchFamily="49" charset="-128"/>
                <a:ea typeface="BIZ UDゴシック" panose="020B0400000000000000" pitchFamily="49" charset="-128"/>
              </a:rPr>
              <a:t>をしているのかな？</a:t>
            </a:r>
          </a:p>
        </p:txBody>
      </p:sp>
      <p:sp>
        <p:nvSpPr>
          <p:cNvPr id="11" name="テキスト ボックス 10">
            <a:extLst>
              <a:ext uri="{FF2B5EF4-FFF2-40B4-BE49-F238E27FC236}">
                <a16:creationId xmlns:a16="http://schemas.microsoft.com/office/drawing/2014/main" id="{04145697-1466-4213-88AD-C1D77D92CF96}"/>
              </a:ext>
            </a:extLst>
          </p:cNvPr>
          <p:cNvSpPr txBox="1"/>
          <p:nvPr/>
        </p:nvSpPr>
        <p:spPr>
          <a:xfrm rot="21356322">
            <a:off x="6842430" y="4213033"/>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町議会議員と町長は</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どうやって選ばれているのかな？</a:t>
            </a:r>
            <a:endParaRPr kumimoji="1" lang="en-US" altLang="ja-JP" sz="16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276F13FB-5EFC-4F80-9F7E-ED7446BCDC97}"/>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441215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6BDE51-9D66-4DA3-B5D4-5D91B4C36B16}"/>
              </a:ext>
            </a:extLst>
          </p:cNvPr>
          <p:cNvSpPr txBox="1"/>
          <p:nvPr/>
        </p:nvSpPr>
        <p:spPr>
          <a:xfrm>
            <a:off x="321426" y="463727"/>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～町議会とは？～</a:t>
            </a:r>
            <a:endParaRPr lang="ja-JP" altLang="en-US" sz="3600" dirty="0"/>
          </a:p>
        </p:txBody>
      </p:sp>
      <p:sp>
        <p:nvSpPr>
          <p:cNvPr id="2" name="テキスト ボックス 1">
            <a:extLst>
              <a:ext uri="{FF2B5EF4-FFF2-40B4-BE49-F238E27FC236}">
                <a16:creationId xmlns:a16="http://schemas.microsoft.com/office/drawing/2014/main" id="{0872F15A-F201-45CC-A58A-40CC3655C3F1}"/>
              </a:ext>
            </a:extLst>
          </p:cNvPr>
          <p:cNvSpPr txBox="1"/>
          <p:nvPr/>
        </p:nvSpPr>
        <p:spPr>
          <a:xfrm>
            <a:off x="668052" y="1110058"/>
            <a:ext cx="7571303" cy="1768689"/>
          </a:xfrm>
          <a:prstGeom prst="rect">
            <a:avLst/>
          </a:prstGeom>
          <a:noFill/>
        </p:spPr>
        <p:txBody>
          <a:bodyPr wrap="none" rtlCol="0">
            <a:spAutoFit/>
          </a:bodyPr>
          <a:lstStyle/>
          <a:p>
            <a:pPr>
              <a:lnSpc>
                <a:spcPct val="150000"/>
              </a:lnSpc>
            </a:pPr>
            <a:r>
              <a:rPr kumimoji="1" lang="ja-JP" altLang="en-US" sz="2800" b="1" u="sng" dirty="0"/>
              <a:t>町議会で行われていること</a:t>
            </a:r>
            <a:endParaRPr kumimoji="1" lang="en-US" altLang="ja-JP" sz="2800" b="1" u="sng" dirty="0"/>
          </a:p>
          <a:p>
            <a:pPr>
              <a:lnSpc>
                <a:spcPct val="150000"/>
              </a:lnSpc>
            </a:pPr>
            <a:r>
              <a:rPr kumimoji="1" lang="ja-JP" altLang="en-US" sz="2400" dirty="0"/>
              <a:t>　＊町のさまざまな問題を解決するための話し合い。</a:t>
            </a:r>
            <a:endParaRPr kumimoji="1" lang="en-US" altLang="ja-JP" sz="2400" dirty="0"/>
          </a:p>
          <a:p>
            <a:pPr>
              <a:lnSpc>
                <a:spcPct val="150000"/>
              </a:lnSpc>
            </a:pPr>
            <a:r>
              <a:rPr kumimoji="1" lang="ja-JP" altLang="en-US" sz="2400" dirty="0"/>
              <a:t>　＊町の決まりごとやお金の使い方などを決める。</a:t>
            </a:r>
          </a:p>
        </p:txBody>
      </p:sp>
      <p:pic>
        <p:nvPicPr>
          <p:cNvPr id="2050" name="Picture 2" descr="国会議員の無料イラスト | フリーイラスト素材集 ジャパクリップ">
            <a:extLst>
              <a:ext uri="{FF2B5EF4-FFF2-40B4-BE49-F238E27FC236}">
                <a16:creationId xmlns:a16="http://schemas.microsoft.com/office/drawing/2014/main" id="{4BA723F4-8117-46FA-A969-B376534DC90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278205" y="1110058"/>
            <a:ext cx="2814698" cy="203361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FC243AF-CF67-4BF7-A2EE-308072460BD9}"/>
              </a:ext>
            </a:extLst>
          </p:cNvPr>
          <p:cNvSpPr txBox="1"/>
          <p:nvPr/>
        </p:nvSpPr>
        <p:spPr>
          <a:xfrm>
            <a:off x="668052" y="3036403"/>
            <a:ext cx="7317808" cy="1819216"/>
          </a:xfrm>
          <a:prstGeom prst="rect">
            <a:avLst/>
          </a:prstGeom>
          <a:noFill/>
        </p:spPr>
        <p:txBody>
          <a:bodyPr wrap="square">
            <a:spAutoFit/>
          </a:bodyPr>
          <a:lstStyle/>
          <a:p>
            <a:r>
              <a:rPr kumimoji="1" lang="ja-JP" altLang="en-US" sz="2800" b="1" u="sng" dirty="0"/>
              <a:t>町議会議員はどのようにして選ばれるの？</a:t>
            </a:r>
            <a:endParaRPr kumimoji="1" lang="en-US" altLang="ja-JP" sz="2800" b="1" u="sng" dirty="0"/>
          </a:p>
          <a:p>
            <a:r>
              <a:rPr kumimoji="1" lang="ja-JP" altLang="en-US" sz="2000" b="1" dirty="0"/>
              <a:t>　　</a:t>
            </a:r>
            <a:r>
              <a:rPr kumimoji="1" lang="en-US" altLang="ja-JP" sz="2000" b="1" dirty="0"/>
              <a:t>※</a:t>
            </a:r>
            <a:r>
              <a:rPr kumimoji="1" lang="ja-JP" altLang="en-US" sz="2000" b="1" dirty="0"/>
              <a:t>満２５歳以上の町民が立候補できます。</a:t>
            </a:r>
            <a:endParaRPr kumimoji="1" lang="en-US" altLang="ja-JP" sz="2000" b="1" dirty="0"/>
          </a:p>
          <a:p>
            <a:endParaRPr kumimoji="1" lang="en-US" altLang="ja-JP" sz="2800" b="1" u="sng" dirty="0"/>
          </a:p>
          <a:p>
            <a:pPr>
              <a:lnSpc>
                <a:spcPct val="150000"/>
              </a:lnSpc>
            </a:pPr>
            <a:endParaRPr kumimoji="1" lang="en-US" altLang="ja-JP" sz="2800" b="1" u="sng" dirty="0"/>
          </a:p>
        </p:txBody>
      </p:sp>
      <p:pic>
        <p:nvPicPr>
          <p:cNvPr id="2054" name="Picture 6" descr="選挙権イラスト／無料イラストなら「イラストAC」">
            <a:extLst>
              <a:ext uri="{FF2B5EF4-FFF2-40B4-BE49-F238E27FC236}">
                <a16:creationId xmlns:a16="http://schemas.microsoft.com/office/drawing/2014/main" id="{3282FD69-423D-46B0-85CC-36FEBE923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465" y="3828214"/>
            <a:ext cx="3314354"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全員イラスト／無料イラストなら「イラストAC」">
            <a:extLst>
              <a:ext uri="{FF2B5EF4-FFF2-40B4-BE49-F238E27FC236}">
                <a16:creationId xmlns:a16="http://schemas.microsoft.com/office/drawing/2014/main" id="{9B4F2356-D363-4C77-A6EB-0BADD4864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05" y="3828214"/>
            <a:ext cx="3788640" cy="1919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選挙 投票する男性 イラストイラスト - No: 1568681／無料イラストなら「イラストAC」">
            <a:extLst>
              <a:ext uri="{FF2B5EF4-FFF2-40B4-BE49-F238E27FC236}">
                <a16:creationId xmlns:a16="http://schemas.microsoft.com/office/drawing/2014/main" id="{91AC8C8B-C996-48A2-A293-343BA7BF4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937" y="3841737"/>
            <a:ext cx="2563401" cy="1919728"/>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C6CD77FA-9428-4C23-AAE0-B9E74DFC604E}"/>
              </a:ext>
            </a:extLst>
          </p:cNvPr>
          <p:cNvSpPr/>
          <p:nvPr/>
        </p:nvSpPr>
        <p:spPr>
          <a:xfrm>
            <a:off x="653801" y="5886072"/>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町民が</a:t>
            </a:r>
            <a:endParaRPr kumimoji="1" lang="en-US" altLang="ja-JP" sz="1600" dirty="0">
              <a:solidFill>
                <a:schemeClr val="tx1"/>
              </a:solidFill>
            </a:endParaRPr>
          </a:p>
          <a:p>
            <a:pPr algn="ctr"/>
            <a:r>
              <a:rPr kumimoji="1" lang="ja-JP" altLang="en-US" sz="1600" dirty="0">
                <a:solidFill>
                  <a:schemeClr val="tx1"/>
                </a:solidFill>
              </a:rPr>
              <a:t>町議会議員を選挙</a:t>
            </a:r>
            <a:r>
              <a:rPr kumimoji="1" lang="ja-JP" altLang="en-US" sz="1600">
                <a:solidFill>
                  <a:schemeClr val="tx1"/>
                </a:solidFill>
              </a:rPr>
              <a:t>で選びます。</a:t>
            </a:r>
            <a:endParaRPr kumimoji="1" lang="ja-JP" altLang="en-US" sz="1600" dirty="0">
              <a:solidFill>
                <a:schemeClr val="tx1"/>
              </a:solidFill>
            </a:endParaRPr>
          </a:p>
        </p:txBody>
      </p:sp>
      <p:sp>
        <p:nvSpPr>
          <p:cNvPr id="11" name="矢印: 右 10">
            <a:extLst>
              <a:ext uri="{FF2B5EF4-FFF2-40B4-BE49-F238E27FC236}">
                <a16:creationId xmlns:a16="http://schemas.microsoft.com/office/drawing/2014/main" id="{4FF119CF-6695-4191-A05E-021D8CC61588}"/>
              </a:ext>
            </a:extLst>
          </p:cNvPr>
          <p:cNvSpPr/>
          <p:nvPr/>
        </p:nvSpPr>
        <p:spPr>
          <a:xfrm>
            <a:off x="4006810"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1E6326C-A6A5-4568-B179-4700523A6E12}"/>
              </a:ext>
            </a:extLst>
          </p:cNvPr>
          <p:cNvSpPr txBox="1"/>
          <p:nvPr/>
        </p:nvSpPr>
        <p:spPr>
          <a:xfrm>
            <a:off x="3999359" y="4447658"/>
            <a:ext cx="553998" cy="707886"/>
          </a:xfrm>
          <a:prstGeom prst="rect">
            <a:avLst/>
          </a:prstGeom>
          <a:noFill/>
        </p:spPr>
        <p:txBody>
          <a:bodyPr vert="eaVert" wrap="none" rtlCol="0">
            <a:spAutoFit/>
          </a:bodyPr>
          <a:lstStyle/>
          <a:p>
            <a:r>
              <a:rPr kumimoji="1" lang="ja-JP" altLang="en-US" sz="2400" dirty="0"/>
              <a:t>投票</a:t>
            </a:r>
          </a:p>
        </p:txBody>
      </p:sp>
      <p:sp>
        <p:nvSpPr>
          <p:cNvPr id="19" name="楕円 18">
            <a:extLst>
              <a:ext uri="{FF2B5EF4-FFF2-40B4-BE49-F238E27FC236}">
                <a16:creationId xmlns:a16="http://schemas.microsoft.com/office/drawing/2014/main" id="{BBCCA3C7-BF4B-4FAA-AC9E-19AB5B380D06}"/>
              </a:ext>
            </a:extLst>
          </p:cNvPr>
          <p:cNvSpPr/>
          <p:nvPr/>
        </p:nvSpPr>
        <p:spPr>
          <a:xfrm>
            <a:off x="4326956" y="5919121"/>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18</a:t>
            </a:r>
            <a:r>
              <a:rPr kumimoji="1" lang="ja-JP" altLang="en-US" sz="1600" dirty="0">
                <a:solidFill>
                  <a:schemeClr val="tx1"/>
                </a:solidFill>
              </a:rPr>
              <a:t>歳になると</a:t>
            </a:r>
            <a:endParaRPr kumimoji="1" lang="en-US" altLang="ja-JP" sz="1600" dirty="0">
              <a:solidFill>
                <a:schemeClr val="tx1"/>
              </a:solidFill>
            </a:endParaRPr>
          </a:p>
          <a:p>
            <a:pPr algn="ctr"/>
            <a:r>
              <a:rPr kumimoji="1" lang="ja-JP" altLang="en-US" sz="1600" dirty="0">
                <a:solidFill>
                  <a:schemeClr val="tx1"/>
                </a:solidFill>
              </a:rPr>
              <a:t>投票することが</a:t>
            </a:r>
            <a:endParaRPr kumimoji="1" lang="en-US" altLang="ja-JP" sz="1600" dirty="0">
              <a:solidFill>
                <a:schemeClr val="tx1"/>
              </a:solidFill>
            </a:endParaRPr>
          </a:p>
          <a:p>
            <a:pPr algn="ctr"/>
            <a:r>
              <a:rPr kumimoji="1" lang="ja-JP" altLang="en-US" sz="1600" dirty="0">
                <a:solidFill>
                  <a:schemeClr val="tx1"/>
                </a:solidFill>
              </a:rPr>
              <a:t>できます。</a:t>
            </a:r>
            <a:endParaRPr kumimoji="1" lang="en-US" altLang="ja-JP" sz="1600" dirty="0">
              <a:solidFill>
                <a:schemeClr val="tx1"/>
              </a:solidFill>
            </a:endParaRPr>
          </a:p>
        </p:txBody>
      </p:sp>
      <p:sp>
        <p:nvSpPr>
          <p:cNvPr id="20" name="四角形: 角を丸くする 19">
            <a:extLst>
              <a:ext uri="{FF2B5EF4-FFF2-40B4-BE49-F238E27FC236}">
                <a16:creationId xmlns:a16="http://schemas.microsoft.com/office/drawing/2014/main" id="{1AA1A4B9-B451-4886-8C61-26977C68484F}"/>
              </a:ext>
            </a:extLst>
          </p:cNvPr>
          <p:cNvSpPr/>
          <p:nvPr/>
        </p:nvSpPr>
        <p:spPr>
          <a:xfrm>
            <a:off x="7730830" y="3714324"/>
            <a:ext cx="576349" cy="1629295"/>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町議会議員</a:t>
            </a:r>
          </a:p>
        </p:txBody>
      </p:sp>
      <p:sp>
        <p:nvSpPr>
          <p:cNvPr id="21" name="四角形: 角を丸くする 20">
            <a:extLst>
              <a:ext uri="{FF2B5EF4-FFF2-40B4-BE49-F238E27FC236}">
                <a16:creationId xmlns:a16="http://schemas.microsoft.com/office/drawing/2014/main" id="{42B1EBB3-F008-4460-A6F2-76F04A09A64B}"/>
              </a:ext>
            </a:extLst>
          </p:cNvPr>
          <p:cNvSpPr/>
          <p:nvPr/>
        </p:nvSpPr>
        <p:spPr>
          <a:xfrm>
            <a:off x="101113" y="3633011"/>
            <a:ext cx="576349" cy="81464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町民</a:t>
            </a:r>
          </a:p>
        </p:txBody>
      </p:sp>
      <p:sp>
        <p:nvSpPr>
          <p:cNvPr id="22" name="楕円 21">
            <a:extLst>
              <a:ext uri="{FF2B5EF4-FFF2-40B4-BE49-F238E27FC236}">
                <a16:creationId xmlns:a16="http://schemas.microsoft.com/office/drawing/2014/main" id="{BC5F1F54-1295-42FC-A299-58E9FF9A2B5B}"/>
              </a:ext>
            </a:extLst>
          </p:cNvPr>
          <p:cNvSpPr/>
          <p:nvPr/>
        </p:nvSpPr>
        <p:spPr>
          <a:xfrm>
            <a:off x="8019004" y="5901683"/>
            <a:ext cx="2900647" cy="81133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蔵王町の議会議員は</a:t>
            </a:r>
            <a:endParaRPr kumimoji="1" lang="en-US" altLang="ja-JP" sz="1600" dirty="0">
              <a:solidFill>
                <a:schemeClr val="tx1"/>
              </a:solidFill>
            </a:endParaRPr>
          </a:p>
          <a:p>
            <a:pPr algn="ctr"/>
            <a:r>
              <a:rPr kumimoji="1" lang="ja-JP" altLang="en-US" sz="1600" dirty="0">
                <a:solidFill>
                  <a:schemeClr val="tx1"/>
                </a:solidFill>
              </a:rPr>
              <a:t>最大</a:t>
            </a:r>
            <a:r>
              <a:rPr kumimoji="1" lang="en-US" altLang="ja-JP" sz="1600" dirty="0">
                <a:solidFill>
                  <a:schemeClr val="tx1"/>
                </a:solidFill>
              </a:rPr>
              <a:t>13</a:t>
            </a:r>
            <a:r>
              <a:rPr kumimoji="1" lang="ja-JP" altLang="en-US" sz="1600" dirty="0">
                <a:solidFill>
                  <a:schemeClr val="tx1"/>
                </a:solidFill>
              </a:rPr>
              <a:t>人です。</a:t>
            </a:r>
            <a:endParaRPr kumimoji="1" lang="en-US" altLang="ja-JP" sz="1600" dirty="0">
              <a:solidFill>
                <a:schemeClr val="tx1"/>
              </a:solidFill>
            </a:endParaRPr>
          </a:p>
        </p:txBody>
      </p:sp>
      <p:sp>
        <p:nvSpPr>
          <p:cNvPr id="23" name="矢印: 右 22">
            <a:extLst>
              <a:ext uri="{FF2B5EF4-FFF2-40B4-BE49-F238E27FC236}">
                <a16:creationId xmlns:a16="http://schemas.microsoft.com/office/drawing/2014/main" id="{9425904F-6FCD-4AF1-8B71-D7426022A1A1}"/>
              </a:ext>
            </a:extLst>
          </p:cNvPr>
          <p:cNvSpPr/>
          <p:nvPr/>
        </p:nvSpPr>
        <p:spPr>
          <a:xfrm>
            <a:off x="7142155" y="4136523"/>
            <a:ext cx="576127" cy="23011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C160D8C-BD6B-419C-BF2B-3769BB576392}"/>
              </a:ext>
            </a:extLst>
          </p:cNvPr>
          <p:cNvPicPr>
            <a:picLocks noChangeAspect="1"/>
          </p:cNvPicPr>
          <p:nvPr/>
        </p:nvPicPr>
        <p:blipFill>
          <a:blip r:embed="rId8"/>
          <a:stretch>
            <a:fillRect/>
          </a:stretch>
        </p:blipFill>
        <p:spPr>
          <a:xfrm>
            <a:off x="11173880" y="5886072"/>
            <a:ext cx="1018120" cy="963251"/>
          </a:xfrm>
          <a:prstGeom prst="rect">
            <a:avLst/>
          </a:prstGeom>
        </p:spPr>
      </p:pic>
    </p:spTree>
    <p:extLst>
      <p:ext uri="{BB962C8B-B14F-4D97-AF65-F5344CB8AC3E}">
        <p14:creationId xmlns:p14="http://schemas.microsoft.com/office/powerpoint/2010/main" val="2555101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500"/>
                                        <p:tgtEl>
                                          <p:spTgt spid="20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03665" y="4516582"/>
            <a:ext cx="1274619" cy="1569660"/>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町議会はどんなところで行われているのかな？</a:t>
            </a: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70139" y="4268450"/>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も町議会</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を見ることは出来るのかな？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8626" y="4459119"/>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町議会はいつ行われているのかな？</a:t>
            </a:r>
          </a:p>
        </p:txBody>
      </p:sp>
      <p:pic>
        <p:nvPicPr>
          <p:cNvPr id="2" name="図 1">
            <a:extLst>
              <a:ext uri="{FF2B5EF4-FFF2-40B4-BE49-F238E27FC236}">
                <a16:creationId xmlns:a16="http://schemas.microsoft.com/office/drawing/2014/main" id="{5F8F8390-2644-46FF-AFBE-9E9CFA1B0DC6}"/>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358757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プレースホルダー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667" r="1667"/>
          <a:stretch>
            <a:fillRect/>
          </a:stretch>
        </p:blipFill>
        <p:spPr>
          <a:xfrm>
            <a:off x="1222782" y="541697"/>
            <a:ext cx="6935044" cy="4790866"/>
          </a:xfrm>
        </p:spPr>
      </p:pic>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r="4715"/>
          <a:stretch/>
        </p:blipFill>
        <p:spPr>
          <a:xfrm>
            <a:off x="5467873" y="4545019"/>
            <a:ext cx="2699533" cy="1799849"/>
          </a:xfrm>
          <a:prstGeom prst="rect">
            <a:avLst/>
          </a:prstGeom>
        </p:spPr>
      </p:pic>
      <p:sp>
        <p:nvSpPr>
          <p:cNvPr id="6" name="テキスト ボックス 5">
            <a:extLst>
              <a:ext uri="{FF2B5EF4-FFF2-40B4-BE49-F238E27FC236}">
                <a16:creationId xmlns:a16="http://schemas.microsoft.com/office/drawing/2014/main" id="{B194A569-26C2-463E-9A86-043243BC9E80}"/>
              </a:ext>
            </a:extLst>
          </p:cNvPr>
          <p:cNvSpPr txBox="1"/>
          <p:nvPr/>
        </p:nvSpPr>
        <p:spPr>
          <a:xfrm>
            <a:off x="314154" y="0"/>
            <a:ext cx="8532813" cy="523220"/>
          </a:xfrm>
          <a:prstGeom prst="rect">
            <a:avLst/>
          </a:prstGeom>
          <a:noFill/>
        </p:spPr>
        <p:txBody>
          <a:bodyPr wrap="square">
            <a:spAutoFit/>
          </a:bodyPr>
          <a:lstStyle/>
          <a:p>
            <a:r>
              <a:rPr lang="ja-JP" altLang="en-US" sz="28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～議場について～</a:t>
            </a:r>
            <a:endParaRPr lang="ja-JP" altLang="en-US" sz="2800" dirty="0"/>
          </a:p>
        </p:txBody>
      </p:sp>
      <p:sp>
        <p:nvSpPr>
          <p:cNvPr id="7" name="テキスト ボックス 6">
            <a:extLst>
              <a:ext uri="{FF2B5EF4-FFF2-40B4-BE49-F238E27FC236}">
                <a16:creationId xmlns:a16="http://schemas.microsoft.com/office/drawing/2014/main" id="{32946CB7-691F-4532-8A33-34FF90D27B15}"/>
              </a:ext>
            </a:extLst>
          </p:cNvPr>
          <p:cNvSpPr txBox="1"/>
          <p:nvPr/>
        </p:nvSpPr>
        <p:spPr>
          <a:xfrm>
            <a:off x="2687390" y="5375731"/>
            <a:ext cx="1893171" cy="369332"/>
          </a:xfrm>
          <a:prstGeom prst="rect">
            <a:avLst/>
          </a:prstGeom>
          <a:noFill/>
        </p:spPr>
        <p:txBody>
          <a:bodyPr vert="horz" wrap="square" rtlCol="0">
            <a:spAutoFit/>
          </a:bodyPr>
          <a:lstStyle/>
          <a:p>
            <a:r>
              <a:rPr kumimoji="1" lang="ja-JP" altLang="en-US" dirty="0"/>
              <a:t>▲実際の議場</a:t>
            </a:r>
          </a:p>
        </p:txBody>
      </p:sp>
      <p:sp>
        <p:nvSpPr>
          <p:cNvPr id="3" name="吹き出し: 円形 2">
            <a:extLst>
              <a:ext uri="{FF2B5EF4-FFF2-40B4-BE49-F238E27FC236}">
                <a16:creationId xmlns:a16="http://schemas.microsoft.com/office/drawing/2014/main" id="{2665B45F-4920-4D00-AF0F-9F805F734D8A}"/>
              </a:ext>
            </a:extLst>
          </p:cNvPr>
          <p:cNvSpPr/>
          <p:nvPr/>
        </p:nvSpPr>
        <p:spPr>
          <a:xfrm>
            <a:off x="1977367" y="6056420"/>
            <a:ext cx="3472420" cy="623978"/>
          </a:xfrm>
          <a:prstGeom prst="wedgeEllipseCallout">
            <a:avLst>
              <a:gd name="adj1" fmla="val -53638"/>
              <a:gd name="adj2" fmla="val -4989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蔵王町は</a:t>
            </a:r>
            <a:r>
              <a:rPr kumimoji="1" lang="ja-JP" altLang="en-US" sz="1600" b="1" dirty="0">
                <a:solidFill>
                  <a:srgbClr val="FF0000"/>
                </a:solidFill>
              </a:rPr>
              <a:t>通年議会</a:t>
            </a:r>
            <a:r>
              <a:rPr kumimoji="1" lang="ja-JP" altLang="en-US" sz="1600" dirty="0">
                <a:solidFill>
                  <a:schemeClr val="tx1"/>
                </a:solidFill>
              </a:rPr>
              <a:t>でいつでも開会できる　ワン！</a:t>
            </a:r>
          </a:p>
        </p:txBody>
      </p:sp>
      <p:sp>
        <p:nvSpPr>
          <p:cNvPr id="11" name="テキスト ボックス 10">
            <a:extLst>
              <a:ext uri="{FF2B5EF4-FFF2-40B4-BE49-F238E27FC236}">
                <a16:creationId xmlns:a16="http://schemas.microsoft.com/office/drawing/2014/main" id="{A8BA689C-6445-42F8-A3EA-A40A4A53823E}"/>
              </a:ext>
            </a:extLst>
          </p:cNvPr>
          <p:cNvSpPr txBox="1"/>
          <p:nvPr/>
        </p:nvSpPr>
        <p:spPr>
          <a:xfrm>
            <a:off x="7378606" y="3630581"/>
            <a:ext cx="439271" cy="400110"/>
          </a:xfrm>
          <a:prstGeom prst="rect">
            <a:avLst/>
          </a:prstGeom>
          <a:noFill/>
        </p:spPr>
        <p:txBody>
          <a:bodyPr wrap="square" rtlCol="0">
            <a:spAutoFit/>
          </a:bodyPr>
          <a:lstStyle/>
          <a:p>
            <a:r>
              <a:rPr kumimoji="1" lang="ja-JP" altLang="en-US" sz="2000" dirty="0">
                <a:highlight>
                  <a:srgbClr val="FFFFFF"/>
                </a:highlight>
              </a:rPr>
              <a:t>①</a:t>
            </a:r>
          </a:p>
        </p:txBody>
      </p:sp>
      <p:sp>
        <p:nvSpPr>
          <p:cNvPr id="12" name="テキスト ボックス 11">
            <a:extLst>
              <a:ext uri="{FF2B5EF4-FFF2-40B4-BE49-F238E27FC236}">
                <a16:creationId xmlns:a16="http://schemas.microsoft.com/office/drawing/2014/main" id="{9DBA3822-C972-4215-B0C5-098F84378891}"/>
              </a:ext>
            </a:extLst>
          </p:cNvPr>
          <p:cNvSpPr txBox="1"/>
          <p:nvPr/>
        </p:nvSpPr>
        <p:spPr>
          <a:xfrm>
            <a:off x="4580561" y="1868213"/>
            <a:ext cx="439271" cy="400110"/>
          </a:xfrm>
          <a:prstGeom prst="rect">
            <a:avLst/>
          </a:prstGeom>
          <a:noFill/>
        </p:spPr>
        <p:txBody>
          <a:bodyPr wrap="square" rtlCol="0">
            <a:spAutoFit/>
          </a:bodyPr>
          <a:lstStyle/>
          <a:p>
            <a:r>
              <a:rPr kumimoji="1" lang="ja-JP" altLang="en-US" sz="2000" dirty="0">
                <a:highlight>
                  <a:srgbClr val="FFFFFF"/>
                </a:highlight>
              </a:rPr>
              <a:t>②</a:t>
            </a:r>
          </a:p>
        </p:txBody>
      </p:sp>
      <p:sp>
        <p:nvSpPr>
          <p:cNvPr id="13" name="テキスト ボックス 12">
            <a:extLst>
              <a:ext uri="{FF2B5EF4-FFF2-40B4-BE49-F238E27FC236}">
                <a16:creationId xmlns:a16="http://schemas.microsoft.com/office/drawing/2014/main" id="{0872790F-CAF2-4F0C-AA67-DC221AE3CC59}"/>
              </a:ext>
            </a:extLst>
          </p:cNvPr>
          <p:cNvSpPr txBox="1"/>
          <p:nvPr/>
        </p:nvSpPr>
        <p:spPr>
          <a:xfrm>
            <a:off x="4142569" y="2068268"/>
            <a:ext cx="439271" cy="400110"/>
          </a:xfrm>
          <a:prstGeom prst="rect">
            <a:avLst/>
          </a:prstGeom>
          <a:noFill/>
        </p:spPr>
        <p:txBody>
          <a:bodyPr wrap="square" rtlCol="0">
            <a:spAutoFit/>
          </a:bodyPr>
          <a:lstStyle/>
          <a:p>
            <a:r>
              <a:rPr kumimoji="1" lang="ja-JP" altLang="en-US" sz="2000" dirty="0">
                <a:highlight>
                  <a:srgbClr val="FFFFFF"/>
                </a:highlight>
              </a:rPr>
              <a:t>③</a:t>
            </a:r>
          </a:p>
        </p:txBody>
      </p:sp>
      <p:sp>
        <p:nvSpPr>
          <p:cNvPr id="14" name="テキスト ボックス 13">
            <a:extLst>
              <a:ext uri="{FF2B5EF4-FFF2-40B4-BE49-F238E27FC236}">
                <a16:creationId xmlns:a16="http://schemas.microsoft.com/office/drawing/2014/main" id="{B3866DC7-31B5-44A2-81FB-561CA9B52008}"/>
              </a:ext>
            </a:extLst>
          </p:cNvPr>
          <p:cNvSpPr txBox="1"/>
          <p:nvPr/>
        </p:nvSpPr>
        <p:spPr>
          <a:xfrm>
            <a:off x="2702568" y="2715580"/>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5" name="テキスト ボックス 14">
            <a:extLst>
              <a:ext uri="{FF2B5EF4-FFF2-40B4-BE49-F238E27FC236}">
                <a16:creationId xmlns:a16="http://schemas.microsoft.com/office/drawing/2014/main" id="{BD36D4F8-B4F9-4AAB-B73C-240A4638E7C3}"/>
              </a:ext>
            </a:extLst>
          </p:cNvPr>
          <p:cNvSpPr txBox="1"/>
          <p:nvPr/>
        </p:nvSpPr>
        <p:spPr>
          <a:xfrm>
            <a:off x="6447467" y="2677812"/>
            <a:ext cx="439271" cy="400110"/>
          </a:xfrm>
          <a:prstGeom prst="rect">
            <a:avLst/>
          </a:prstGeom>
          <a:noFill/>
        </p:spPr>
        <p:txBody>
          <a:bodyPr wrap="square" rtlCol="0">
            <a:spAutoFit/>
          </a:bodyPr>
          <a:lstStyle/>
          <a:p>
            <a:r>
              <a:rPr kumimoji="1" lang="ja-JP" altLang="en-US" sz="2000" dirty="0">
                <a:highlight>
                  <a:srgbClr val="FFFFFF"/>
                </a:highlight>
              </a:rPr>
              <a:t>④</a:t>
            </a:r>
          </a:p>
        </p:txBody>
      </p:sp>
      <p:sp>
        <p:nvSpPr>
          <p:cNvPr id="16" name="テキスト ボックス 15">
            <a:extLst>
              <a:ext uri="{FF2B5EF4-FFF2-40B4-BE49-F238E27FC236}">
                <a16:creationId xmlns:a16="http://schemas.microsoft.com/office/drawing/2014/main" id="{A602033B-A2F0-4FD4-9038-BE332A70666C}"/>
              </a:ext>
            </a:extLst>
          </p:cNvPr>
          <p:cNvSpPr txBox="1"/>
          <p:nvPr/>
        </p:nvSpPr>
        <p:spPr>
          <a:xfrm>
            <a:off x="5140433" y="3060284"/>
            <a:ext cx="360355" cy="400110"/>
          </a:xfrm>
          <a:prstGeom prst="rect">
            <a:avLst/>
          </a:prstGeom>
          <a:noFill/>
        </p:spPr>
        <p:txBody>
          <a:bodyPr wrap="square" rtlCol="0">
            <a:spAutoFit/>
          </a:bodyPr>
          <a:lstStyle/>
          <a:p>
            <a:r>
              <a:rPr kumimoji="1" lang="ja-JP" altLang="en-US" sz="2000" dirty="0">
                <a:highlight>
                  <a:srgbClr val="FFFFFF"/>
                </a:highlight>
              </a:rPr>
              <a:t>⑥</a:t>
            </a:r>
          </a:p>
        </p:txBody>
      </p:sp>
      <p:sp>
        <p:nvSpPr>
          <p:cNvPr id="17" name="テキスト ボックス 16">
            <a:extLst>
              <a:ext uri="{FF2B5EF4-FFF2-40B4-BE49-F238E27FC236}">
                <a16:creationId xmlns:a16="http://schemas.microsoft.com/office/drawing/2014/main" id="{47F8FEBB-A491-45A3-B3EE-A658E1F98DE4}"/>
              </a:ext>
            </a:extLst>
          </p:cNvPr>
          <p:cNvSpPr txBox="1"/>
          <p:nvPr/>
        </p:nvSpPr>
        <p:spPr>
          <a:xfrm>
            <a:off x="5354308" y="4658262"/>
            <a:ext cx="272092" cy="400110"/>
          </a:xfrm>
          <a:prstGeom prst="rect">
            <a:avLst/>
          </a:prstGeom>
          <a:noFill/>
        </p:spPr>
        <p:txBody>
          <a:bodyPr wrap="square" rtlCol="0">
            <a:spAutoFit/>
          </a:bodyPr>
          <a:lstStyle/>
          <a:p>
            <a:r>
              <a:rPr kumimoji="1" lang="ja-JP" altLang="en-US" sz="2000" dirty="0">
                <a:highlight>
                  <a:srgbClr val="FFFFFF"/>
                </a:highlight>
              </a:rPr>
              <a:t>⑧</a:t>
            </a:r>
          </a:p>
        </p:txBody>
      </p:sp>
      <p:sp>
        <p:nvSpPr>
          <p:cNvPr id="24" name="テキスト ボックス 23">
            <a:extLst>
              <a:ext uri="{FF2B5EF4-FFF2-40B4-BE49-F238E27FC236}">
                <a16:creationId xmlns:a16="http://schemas.microsoft.com/office/drawing/2014/main" id="{A64DEF34-896A-4F17-B358-FBB163C027CD}"/>
              </a:ext>
            </a:extLst>
          </p:cNvPr>
          <p:cNvSpPr txBox="1"/>
          <p:nvPr/>
        </p:nvSpPr>
        <p:spPr>
          <a:xfrm>
            <a:off x="3724460" y="2905676"/>
            <a:ext cx="439271" cy="400110"/>
          </a:xfrm>
          <a:prstGeom prst="rect">
            <a:avLst/>
          </a:prstGeom>
          <a:noFill/>
        </p:spPr>
        <p:txBody>
          <a:bodyPr wrap="square" rtlCol="0">
            <a:spAutoFit/>
          </a:bodyPr>
          <a:lstStyle/>
          <a:p>
            <a:r>
              <a:rPr kumimoji="1" lang="ja-JP" altLang="en-US" sz="2000" dirty="0">
                <a:highlight>
                  <a:srgbClr val="FFFFFF"/>
                </a:highlight>
              </a:rPr>
              <a:t>⑦</a:t>
            </a:r>
          </a:p>
        </p:txBody>
      </p:sp>
      <p:sp>
        <p:nvSpPr>
          <p:cNvPr id="25" name="テキスト ボックス 24">
            <a:extLst>
              <a:ext uri="{FF2B5EF4-FFF2-40B4-BE49-F238E27FC236}">
                <a16:creationId xmlns:a16="http://schemas.microsoft.com/office/drawing/2014/main" id="{8E1C66C7-82B2-43C4-9D6E-EF31C3105D74}"/>
              </a:ext>
            </a:extLst>
          </p:cNvPr>
          <p:cNvSpPr txBox="1"/>
          <p:nvPr/>
        </p:nvSpPr>
        <p:spPr>
          <a:xfrm>
            <a:off x="4993028" y="2311656"/>
            <a:ext cx="439271" cy="400110"/>
          </a:xfrm>
          <a:prstGeom prst="rect">
            <a:avLst/>
          </a:prstGeom>
          <a:noFill/>
        </p:spPr>
        <p:txBody>
          <a:bodyPr wrap="square" rtlCol="0">
            <a:spAutoFit/>
          </a:bodyPr>
          <a:lstStyle/>
          <a:p>
            <a:r>
              <a:rPr kumimoji="1" lang="ja-JP" altLang="en-US" sz="2000" dirty="0">
                <a:highlight>
                  <a:srgbClr val="FFFFFF"/>
                </a:highlight>
              </a:rPr>
              <a:t>⑤</a:t>
            </a:r>
          </a:p>
        </p:txBody>
      </p:sp>
      <p:sp>
        <p:nvSpPr>
          <p:cNvPr id="27" name="正方形/長方形 26">
            <a:extLst>
              <a:ext uri="{FF2B5EF4-FFF2-40B4-BE49-F238E27FC236}">
                <a16:creationId xmlns:a16="http://schemas.microsoft.com/office/drawing/2014/main" id="{F957DBD6-38B4-43B3-A066-D36225D1907A}"/>
              </a:ext>
            </a:extLst>
          </p:cNvPr>
          <p:cNvSpPr/>
          <p:nvPr/>
        </p:nvSpPr>
        <p:spPr>
          <a:xfrm>
            <a:off x="8133254" y="261610"/>
            <a:ext cx="4026454" cy="5225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①議員席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議員が座り</a:t>
            </a:r>
            <a:r>
              <a:rPr kumimoji="1" lang="ja-JP" altLang="en-US" dirty="0">
                <a:solidFill>
                  <a:srgbClr val="595959"/>
                </a:solidFill>
                <a:latin typeface="Euphemia"/>
              </a:rPr>
              <a:t>質疑や審議を行い</a:t>
            </a:r>
            <a:r>
              <a:rPr kumimoji="1" lang="ja-JP" altLang="en-US" b="0" i="0" u="none" strike="noStrike" kern="1200" cap="none" spc="0" normalizeH="0" baseline="0" noProof="0" dirty="0">
                <a:ln>
                  <a:noFill/>
                </a:ln>
                <a:solidFill>
                  <a:srgbClr val="595959"/>
                </a:solidFill>
                <a:effectLst/>
                <a:uLnTx/>
                <a:uFillTx/>
                <a:latin typeface="Euphemia"/>
                <a:ea typeface="+mn-ea"/>
                <a:cs typeface="+mn-cs"/>
              </a:rPr>
              <a:t>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8" name="正方形/長方形 27">
            <a:extLst>
              <a:ext uri="{FF2B5EF4-FFF2-40B4-BE49-F238E27FC236}">
                <a16:creationId xmlns:a16="http://schemas.microsoft.com/office/drawing/2014/main" id="{DDEF293A-C78D-4B84-933B-F38BC216FFDC}"/>
              </a:ext>
            </a:extLst>
          </p:cNvPr>
          <p:cNvSpPr/>
          <p:nvPr/>
        </p:nvSpPr>
        <p:spPr>
          <a:xfrm>
            <a:off x="8181240" y="901680"/>
            <a:ext cx="4010760" cy="4454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2"/>
                </a:solidFill>
                <a:effectLst/>
                <a:highlight>
                  <a:srgbClr val="FF99CC"/>
                </a:highlight>
                <a:uLnTx/>
                <a:uFillTx/>
                <a:latin typeface="Euphemia"/>
                <a:ea typeface="+mn-ea"/>
                <a:cs typeface="+mn-cs"/>
              </a:rPr>
              <a:t>②議長席</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Euphemia"/>
                <a:ea typeface="+mn-ea"/>
                <a:cs typeface="+mn-cs"/>
              </a:rPr>
              <a:t>議長が座り、議会の進行を行います。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9" name="正方形/長方形 28">
            <a:extLst>
              <a:ext uri="{FF2B5EF4-FFF2-40B4-BE49-F238E27FC236}">
                <a16:creationId xmlns:a16="http://schemas.microsoft.com/office/drawing/2014/main" id="{AA6D2898-C40A-445A-B588-B4D874AE65AB}"/>
              </a:ext>
            </a:extLst>
          </p:cNvPr>
          <p:cNvSpPr/>
          <p:nvPr/>
        </p:nvSpPr>
        <p:spPr>
          <a:xfrm>
            <a:off x="8181240" y="1652032"/>
            <a:ext cx="4010760" cy="6020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③議会事務局長席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議会事務局長が座り、議長のサポートを行います。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1" name="正方形/長方形 30">
            <a:extLst>
              <a:ext uri="{FF2B5EF4-FFF2-40B4-BE49-F238E27FC236}">
                <a16:creationId xmlns:a16="http://schemas.microsoft.com/office/drawing/2014/main" id="{133FEA88-BCF0-44B8-A5DF-B08F5E9B5E59}"/>
              </a:ext>
            </a:extLst>
          </p:cNvPr>
          <p:cNvSpPr/>
          <p:nvPr/>
        </p:nvSpPr>
        <p:spPr>
          <a:xfrm>
            <a:off x="8165147" y="3282559"/>
            <a:ext cx="4010760" cy="68121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⑤演壇</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町長などが町議会議員に向けて発言する場所です。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2" name="正方形/長方形 31">
            <a:extLst>
              <a:ext uri="{FF2B5EF4-FFF2-40B4-BE49-F238E27FC236}">
                <a16:creationId xmlns:a16="http://schemas.microsoft.com/office/drawing/2014/main" id="{A257CD91-71C6-4E03-B84E-FB2D6BC910EB}"/>
              </a:ext>
            </a:extLst>
          </p:cNvPr>
          <p:cNvSpPr/>
          <p:nvPr/>
        </p:nvSpPr>
        <p:spPr>
          <a:xfrm>
            <a:off x="8181239" y="4245865"/>
            <a:ext cx="3978577" cy="5983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rPr>
              <a:t>⑥質問</a:t>
            </a:r>
            <a:r>
              <a:rPr kumimoji="1" lang="ja-JP" altLang="en-US" dirty="0">
                <a:solidFill>
                  <a:schemeClr val="tx2"/>
                </a:solidFill>
                <a:highlight>
                  <a:srgbClr val="FF99CC"/>
                </a:highlight>
                <a:latin typeface="Euphemia"/>
              </a:rPr>
              <a:t>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町議会議員が町長などに向けて一般質問をする場所です。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3" name="正方形/長方形 32">
            <a:extLst>
              <a:ext uri="{FF2B5EF4-FFF2-40B4-BE49-F238E27FC236}">
                <a16:creationId xmlns:a16="http://schemas.microsoft.com/office/drawing/2014/main" id="{43BAC81B-9735-4A6D-93EF-B427125B4B99}"/>
              </a:ext>
            </a:extLst>
          </p:cNvPr>
          <p:cNvSpPr/>
          <p:nvPr/>
        </p:nvSpPr>
        <p:spPr>
          <a:xfrm>
            <a:off x="8185492" y="5107581"/>
            <a:ext cx="3978577" cy="8671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⑦書記席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町議会での発言を記録する書記が座ります。また議場内の音響・映像システムも操作しています。</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34" name="正方形/長方形 33">
            <a:extLst>
              <a:ext uri="{FF2B5EF4-FFF2-40B4-BE49-F238E27FC236}">
                <a16:creationId xmlns:a16="http://schemas.microsoft.com/office/drawing/2014/main" id="{C0A7D5A4-0336-450C-A626-9FD861F45971}"/>
              </a:ext>
            </a:extLst>
          </p:cNvPr>
          <p:cNvSpPr/>
          <p:nvPr/>
        </p:nvSpPr>
        <p:spPr>
          <a:xfrm>
            <a:off x="8102227" y="6157563"/>
            <a:ext cx="4104202" cy="4657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2"/>
                </a:solidFill>
                <a:effectLst/>
                <a:highlight>
                  <a:srgbClr val="FF99CC"/>
                </a:highlight>
                <a:uLnTx/>
                <a:uFillTx/>
                <a:latin typeface="Euphemia"/>
                <a:ea typeface="+mn-ea"/>
                <a:cs typeface="+mn-cs"/>
              </a:rPr>
              <a:t>⑧傍聴席</a:t>
            </a:r>
            <a:endParaRPr kumimoji="1" lang="en-US" altLang="ja-JP" sz="1800" b="0" i="0" u="none" strike="noStrike" kern="1200" cap="none" spc="0" normalizeH="0" baseline="0" noProof="0" dirty="0">
              <a:ln>
                <a:noFill/>
              </a:ln>
              <a:solidFill>
                <a:schemeClr val="tx2"/>
              </a:solidFill>
              <a:effectLst/>
              <a:highlight>
                <a:srgbClr val="FF99CC"/>
              </a:highligh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町議会の様子を傍聴する人が座ります。</a:t>
            </a:r>
          </a:p>
          <a:p>
            <a:pPr algn="ctr"/>
            <a:endParaRPr kumimoji="1" lang="ja-JP" altLang="en-US" dirty="0"/>
          </a:p>
        </p:txBody>
      </p:sp>
      <p:sp>
        <p:nvSpPr>
          <p:cNvPr id="40" name="正方形/長方形 39">
            <a:extLst>
              <a:ext uri="{FF2B5EF4-FFF2-40B4-BE49-F238E27FC236}">
                <a16:creationId xmlns:a16="http://schemas.microsoft.com/office/drawing/2014/main" id="{28273E7E-802F-4A21-9B2C-CF92626CAFEF}"/>
              </a:ext>
            </a:extLst>
          </p:cNvPr>
          <p:cNvSpPr/>
          <p:nvPr/>
        </p:nvSpPr>
        <p:spPr>
          <a:xfrm>
            <a:off x="8181238" y="2550376"/>
            <a:ext cx="3978469" cy="5275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solidFill>
                <a:highlight>
                  <a:srgbClr val="FF99CC"/>
                </a:highlight>
                <a:latin typeface="Euphemia"/>
              </a:rPr>
              <a:t>④執行部席</a:t>
            </a:r>
            <a:r>
              <a:rPr kumimoji="1" lang="en-US" altLang="ja-JP" dirty="0">
                <a:solidFill>
                  <a:schemeClr val="tx2"/>
                </a:solidFill>
                <a:highlight>
                  <a:srgbClr val="FF99CC"/>
                </a:highlight>
                <a:latin typeface="Euphemia"/>
              </a:rPr>
              <a:t>(</a:t>
            </a:r>
            <a:r>
              <a:rPr kumimoji="1" lang="ja-JP" altLang="en-US" dirty="0">
                <a:solidFill>
                  <a:schemeClr val="tx2"/>
                </a:solidFill>
                <a:highlight>
                  <a:srgbClr val="FF99CC"/>
                </a:highlight>
                <a:latin typeface="Euphemia"/>
              </a:rPr>
              <a:t>説明員席</a:t>
            </a:r>
            <a:r>
              <a:rPr kumimoji="1" lang="en-US" altLang="ja-JP" dirty="0">
                <a:solidFill>
                  <a:schemeClr val="tx2"/>
                </a:solidFill>
                <a:highlight>
                  <a:srgbClr val="FF99CC"/>
                </a:highlight>
                <a:latin typeface="Euphemia"/>
              </a:rPr>
              <a:t>)</a:t>
            </a:r>
            <a:endParaRPr kumimoji="1" lang="en-US" altLang="ja-JP" b="0" i="0" u="none" strike="noStrike" kern="1200" cap="none" spc="0" normalizeH="0" baseline="0" noProof="0" dirty="0">
              <a:ln>
                <a:noFill/>
              </a:ln>
              <a:solidFill>
                <a:schemeClr val="tx2"/>
              </a:solidFill>
              <a:effectLst/>
              <a:highlight>
                <a:srgbClr val="FF99CC"/>
              </a:highlight>
              <a:uLnTx/>
              <a:uFillTx/>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595959"/>
                </a:solidFill>
                <a:latin typeface="Euphemia"/>
              </a:rPr>
              <a:t>町長や町職員などが議案の説明のため座ります。</a:t>
            </a:r>
            <a:endParaRPr kumimoji="1" lang="en-US" altLang="ja-JP" b="0" i="0" u="none" strike="noStrike" kern="1200" cap="none" spc="0" normalizeH="0" baseline="0" noProof="0" dirty="0">
              <a:ln>
                <a:noFill/>
              </a:ln>
              <a:solidFill>
                <a:srgbClr val="595959"/>
              </a:solidFill>
              <a:effectLst/>
              <a:uLnTx/>
              <a:uFillTx/>
              <a:latin typeface="Euphemia"/>
              <a:ea typeface="+mn-ea"/>
              <a:cs typeface="+mn-cs"/>
            </a:endParaRPr>
          </a:p>
          <a:p>
            <a:pPr algn="ctr"/>
            <a:endParaRPr kumimoji="1" lang="ja-JP" altLang="en-US" dirty="0"/>
          </a:p>
        </p:txBody>
      </p:sp>
      <p:sp>
        <p:nvSpPr>
          <p:cNvPr id="26" name="テキスト ボックス 25">
            <a:extLst>
              <a:ext uri="{FF2B5EF4-FFF2-40B4-BE49-F238E27FC236}">
                <a16:creationId xmlns:a16="http://schemas.microsoft.com/office/drawing/2014/main" id="{C6C6D3CE-2AB1-47AD-A43B-B7E2461A3814}"/>
              </a:ext>
            </a:extLst>
          </p:cNvPr>
          <p:cNvSpPr txBox="1"/>
          <p:nvPr/>
        </p:nvSpPr>
        <p:spPr>
          <a:xfrm>
            <a:off x="1870132" y="3683165"/>
            <a:ext cx="439271" cy="400110"/>
          </a:xfrm>
          <a:prstGeom prst="rect">
            <a:avLst/>
          </a:prstGeom>
          <a:noFill/>
        </p:spPr>
        <p:txBody>
          <a:bodyPr wrap="square" rtlCol="0">
            <a:spAutoFit/>
          </a:bodyPr>
          <a:lstStyle/>
          <a:p>
            <a:r>
              <a:rPr kumimoji="1" lang="ja-JP" altLang="en-US" sz="2000" dirty="0">
                <a:highlight>
                  <a:srgbClr val="FFFFFF"/>
                </a:highlight>
              </a:rPr>
              <a:t>①</a:t>
            </a:r>
          </a:p>
        </p:txBody>
      </p:sp>
      <p:cxnSp>
        <p:nvCxnSpPr>
          <p:cNvPr id="4" name="直線矢印コネクタ 3">
            <a:extLst>
              <a:ext uri="{FF2B5EF4-FFF2-40B4-BE49-F238E27FC236}">
                <a16:creationId xmlns:a16="http://schemas.microsoft.com/office/drawing/2014/main" id="{83451725-D576-4BC1-9ADC-120D81D6137D}"/>
              </a:ext>
            </a:extLst>
          </p:cNvPr>
          <p:cNvCxnSpPr>
            <a:cxnSpLocks/>
          </p:cNvCxnSpPr>
          <p:nvPr/>
        </p:nvCxnSpPr>
        <p:spPr>
          <a:xfrm flipH="1">
            <a:off x="5019832" y="3334672"/>
            <a:ext cx="242063" cy="107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5878C0F-47F2-4486-996E-A201415A9BD0}"/>
              </a:ext>
            </a:extLst>
          </p:cNvPr>
          <p:cNvCxnSpPr>
            <a:cxnSpLocks/>
          </p:cNvCxnSpPr>
          <p:nvPr/>
        </p:nvCxnSpPr>
        <p:spPr>
          <a:xfrm flipH="1">
            <a:off x="4863768" y="2610710"/>
            <a:ext cx="237904" cy="173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2EA0264-2C56-4B2A-82CF-FE9697EEB1DE}"/>
              </a:ext>
            </a:extLst>
          </p:cNvPr>
          <p:cNvCxnSpPr>
            <a:cxnSpLocks/>
          </p:cNvCxnSpPr>
          <p:nvPr/>
        </p:nvCxnSpPr>
        <p:spPr>
          <a:xfrm>
            <a:off x="4773392" y="2223221"/>
            <a:ext cx="0" cy="208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DC39900-A3B1-45C2-83E0-0674623F73B0}"/>
              </a:ext>
            </a:extLst>
          </p:cNvPr>
          <p:cNvCxnSpPr>
            <a:cxnSpLocks/>
          </p:cNvCxnSpPr>
          <p:nvPr/>
        </p:nvCxnSpPr>
        <p:spPr>
          <a:xfrm>
            <a:off x="4336677" y="2396477"/>
            <a:ext cx="0" cy="240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72E1728-CCDA-4F2F-90D0-897B9C4BF6A6}"/>
              </a:ext>
            </a:extLst>
          </p:cNvPr>
          <p:cNvCxnSpPr>
            <a:cxnSpLocks/>
          </p:cNvCxnSpPr>
          <p:nvPr/>
        </p:nvCxnSpPr>
        <p:spPr>
          <a:xfrm flipV="1">
            <a:off x="4050569" y="3068987"/>
            <a:ext cx="199042" cy="73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171D0B7-8839-CEA7-1064-42CE4CEF94E7}"/>
              </a:ext>
            </a:extLst>
          </p:cNvPr>
          <p:cNvSpPr/>
          <p:nvPr/>
        </p:nvSpPr>
        <p:spPr>
          <a:xfrm>
            <a:off x="45529" y="469223"/>
            <a:ext cx="1091373" cy="6388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b="1" dirty="0">
                <a:solidFill>
                  <a:srgbClr val="FF0000"/>
                </a:solidFill>
                <a:highlight>
                  <a:srgbClr val="FFFFCC"/>
                </a:highlight>
              </a:rPr>
              <a:t>◎通年議会→１年を通じていつでも活動できる議会のこと 。  </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◎傍聴→議会の質疑や討論など会議をそばで見聞きすること。</a:t>
            </a:r>
            <a:endParaRPr kumimoji="1" lang="en-US" altLang="ja-JP" b="1" dirty="0">
              <a:solidFill>
                <a:srgbClr val="FF0000"/>
              </a:solidFill>
              <a:highlight>
                <a:srgbClr val="FFFFCC"/>
              </a:highlight>
            </a:endParaRPr>
          </a:p>
          <a:p>
            <a:r>
              <a:rPr kumimoji="1" lang="ja-JP" altLang="en-US" b="1" dirty="0">
                <a:solidFill>
                  <a:srgbClr val="FF0000"/>
                </a:solidFill>
                <a:highlight>
                  <a:srgbClr val="FFFFCC"/>
                </a:highlight>
              </a:rPr>
              <a:t>◎一般質問→町民の願いや行うべき事業を議員が提案すること。</a:t>
            </a:r>
            <a:endParaRPr kumimoji="1" lang="en-US" altLang="ja-JP" b="1" dirty="0">
              <a:solidFill>
                <a:srgbClr val="FF0000"/>
              </a:solidFill>
              <a:highlight>
                <a:srgbClr val="FFFFCC"/>
              </a:highlight>
            </a:endParaRPr>
          </a:p>
        </p:txBody>
      </p:sp>
      <p:pic>
        <p:nvPicPr>
          <p:cNvPr id="8" name="図 7">
            <a:extLst>
              <a:ext uri="{FF2B5EF4-FFF2-40B4-BE49-F238E27FC236}">
                <a16:creationId xmlns:a16="http://schemas.microsoft.com/office/drawing/2014/main" id="{63495BD6-8335-45A3-B3B2-8221EFB6261C}"/>
              </a:ext>
            </a:extLst>
          </p:cNvPr>
          <p:cNvPicPr>
            <a:picLocks noChangeAspect="1"/>
          </p:cNvPicPr>
          <p:nvPr/>
        </p:nvPicPr>
        <p:blipFill>
          <a:blip r:embed="rId5"/>
          <a:stretch>
            <a:fillRect/>
          </a:stretch>
        </p:blipFill>
        <p:spPr>
          <a:xfrm>
            <a:off x="11394377" y="5541848"/>
            <a:ext cx="1018120" cy="969348"/>
          </a:xfrm>
          <a:prstGeom prst="rect">
            <a:avLst/>
          </a:prstGeom>
        </p:spPr>
      </p:pic>
    </p:spTree>
    <p:extLst>
      <p:ext uri="{BB962C8B-B14F-4D97-AF65-F5344CB8AC3E}">
        <p14:creationId xmlns:p14="http://schemas.microsoft.com/office/powerpoint/2010/main" val="1609149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6" presetClass="emph" presetSubtype="0" fill="hold" grpId="0"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26" presetClass="emph" presetSubtype="0" fill="hold" grpId="0"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26" presetClass="emph" presetSubtype="0" fill="hold" grpId="0" nodeType="with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26" presetClass="emph" presetSubtype="0" fill="hold" grpId="0" nodeType="withEffect">
                                  <p:stCondLst>
                                    <p:cond delay="0"/>
                                  </p:stCondLst>
                                  <p:childTnLst>
                                    <p:animEffect transition="out" filter="fade">
                                      <p:cBhvr>
                                        <p:cTn id="44" dur="500" tmFilter="0, 0; .2, .5; .8, .5; 1, 0"/>
                                        <p:tgtEl>
                                          <p:spTgt spid="15"/>
                                        </p:tgtEl>
                                      </p:cBhvr>
                                    </p:animEffect>
                                    <p:animScale>
                                      <p:cBhvr>
                                        <p:cTn id="45" dur="250" autoRev="1" fill="hold"/>
                                        <p:tgtEl>
                                          <p:spTgt spid="15"/>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26" presetClass="emph" presetSubtype="0" fill="hold" grpId="0" nodeType="withEffect">
                                  <p:stCondLst>
                                    <p:cond delay="0"/>
                                  </p:stCondLst>
                                  <p:childTnLst>
                                    <p:animEffect transition="out" filter="fade">
                                      <p:cBhvr>
                                        <p:cTn id="57" dur="500" tmFilter="0, 0; .2, .5; .8, .5; 1, 0"/>
                                        <p:tgtEl>
                                          <p:spTgt spid="25"/>
                                        </p:tgtEl>
                                      </p:cBhvr>
                                    </p:animEffect>
                                    <p:animScale>
                                      <p:cBhvr>
                                        <p:cTn id="58" dur="250" autoRev="1" fill="hold"/>
                                        <p:tgtEl>
                                          <p:spTgt spid="25"/>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26" presetClass="emph" presetSubtype="0" fill="hold" grpId="0" nodeType="withEffect">
                                  <p:stCondLst>
                                    <p:cond delay="0"/>
                                  </p:stCondLst>
                                  <p:childTnLst>
                                    <p:animEffect transition="out" filter="fade">
                                      <p:cBhvr>
                                        <p:cTn id="67" dur="500" tmFilter="0, 0; .2, .5; .8, .5; 1, 0"/>
                                        <p:tgtEl>
                                          <p:spTgt spid="16"/>
                                        </p:tgtEl>
                                      </p:cBhvr>
                                    </p:animEffect>
                                    <p:animScale>
                                      <p:cBhvr>
                                        <p:cTn id="68" dur="250" autoRev="1" fill="hold"/>
                                        <p:tgtEl>
                                          <p:spTgt spid="16"/>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par>
                                <p:cTn id="76" presetID="26" presetClass="emph" presetSubtype="0" fill="hold" grpId="0" nodeType="withEffect">
                                  <p:stCondLst>
                                    <p:cond delay="0"/>
                                  </p:stCondLst>
                                  <p:childTnLst>
                                    <p:animEffect transition="out" filter="fade">
                                      <p:cBhvr>
                                        <p:cTn id="77" dur="500" tmFilter="0, 0; .2, .5; .8, .5; 1, 0"/>
                                        <p:tgtEl>
                                          <p:spTgt spid="24"/>
                                        </p:tgtEl>
                                      </p:cBhvr>
                                    </p:animEffect>
                                    <p:animScale>
                                      <p:cBhvr>
                                        <p:cTn id="78" dur="250" autoRev="1" fill="hold"/>
                                        <p:tgtEl>
                                          <p:spTgt spid="24"/>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par>
                                <p:cTn id="86" presetID="26" presetClass="emph" presetSubtype="0" fill="hold" grpId="0" nodeType="withEffect">
                                  <p:stCondLst>
                                    <p:cond delay="0"/>
                                  </p:stCondLst>
                                  <p:childTnLst>
                                    <p:animEffect transition="out" filter="fade">
                                      <p:cBhvr>
                                        <p:cTn id="87" dur="500" tmFilter="0, 0; .2, .5; .8, .5; 1, 0"/>
                                        <p:tgtEl>
                                          <p:spTgt spid="17"/>
                                        </p:tgtEl>
                                      </p:cBhvr>
                                    </p:animEffect>
                                    <p:animScale>
                                      <p:cBhvr>
                                        <p:cTn id="88" dur="250" autoRev="1" fill="hold"/>
                                        <p:tgtEl>
                                          <p:spTgt spid="17"/>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1000" fill="hold"/>
                                        <p:tgtEl>
                                          <p:spTgt spid="3"/>
                                        </p:tgtEl>
                                        <p:attrNameLst>
                                          <p:attrName>ppt_w</p:attrName>
                                        </p:attrNameLst>
                                      </p:cBhvr>
                                      <p:tavLst>
                                        <p:tav tm="0">
                                          <p:val>
                                            <p:fltVal val="0"/>
                                          </p:val>
                                        </p:tav>
                                        <p:tav tm="100000">
                                          <p:val>
                                            <p:strVal val="#ppt_w"/>
                                          </p:val>
                                        </p:tav>
                                      </p:tavLst>
                                    </p:anim>
                                    <p:anim calcmode="lin" valueType="num">
                                      <p:cBhvr>
                                        <p:cTn id="94" dur="1000" fill="hold"/>
                                        <p:tgtEl>
                                          <p:spTgt spid="3"/>
                                        </p:tgtEl>
                                        <p:attrNameLst>
                                          <p:attrName>ppt_h</p:attrName>
                                        </p:attrNameLst>
                                      </p:cBhvr>
                                      <p:tavLst>
                                        <p:tav tm="0">
                                          <p:val>
                                            <p:fltVal val="0"/>
                                          </p:val>
                                        </p:tav>
                                        <p:tav tm="100000">
                                          <p:val>
                                            <p:strVal val="#ppt_h"/>
                                          </p:val>
                                        </p:tav>
                                      </p:tavLst>
                                    </p:anim>
                                    <p:anim calcmode="lin" valueType="num">
                                      <p:cBhvr>
                                        <p:cTn id="95" dur="1000" fill="hold"/>
                                        <p:tgtEl>
                                          <p:spTgt spid="3"/>
                                        </p:tgtEl>
                                        <p:attrNameLst>
                                          <p:attrName>style.rotation</p:attrName>
                                        </p:attrNameLst>
                                      </p:cBhvr>
                                      <p:tavLst>
                                        <p:tav tm="0">
                                          <p:val>
                                            <p:fltVal val="90"/>
                                          </p:val>
                                        </p:tav>
                                        <p:tav tm="100000">
                                          <p:val>
                                            <p:fltVal val="0"/>
                                          </p:val>
                                        </p:tav>
                                      </p:tavLst>
                                    </p:anim>
                                    <p:animEffect transition="in" filter="fade">
                                      <p:cBhvr>
                                        <p:cTn id="96" dur="10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24" grpId="0"/>
      <p:bldP spid="25" grpId="0"/>
      <p:bldP spid="27" grpId="0" animBg="1"/>
      <p:bldP spid="28" grpId="0" animBg="1"/>
      <p:bldP spid="29" grpId="0" animBg="1"/>
      <p:bldP spid="31" grpId="0" animBg="1"/>
      <p:bldP spid="32" grpId="0" animBg="1"/>
      <p:bldP spid="33" grpId="0" animBg="1"/>
      <p:bldP spid="34" grpId="0" animBg="1"/>
      <p:bldP spid="40" grpId="0" animBg="1"/>
      <p:bldP spid="2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363132-6333-4F9D-AA49-D2F688392766}"/>
              </a:ext>
            </a:extLst>
          </p:cNvPr>
          <p:cNvSpPr txBox="1"/>
          <p:nvPr/>
        </p:nvSpPr>
        <p:spPr>
          <a:xfrm>
            <a:off x="321425" y="463727"/>
            <a:ext cx="1067908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4" name="図 3" descr="挿絵 が含まれている画像&#10;&#10;自動的に生成された説明">
            <a:extLst>
              <a:ext uri="{FF2B5EF4-FFF2-40B4-BE49-F238E27FC236}">
                <a16:creationId xmlns:a16="http://schemas.microsoft.com/office/drawing/2014/main" id="{A9F1EC1A-B008-4D63-9913-EBCF5F05CC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0"/>
          <a:stretch/>
        </p:blipFill>
        <p:spPr>
          <a:xfrm>
            <a:off x="2664126" y="2148071"/>
            <a:ext cx="5993680" cy="4041465"/>
          </a:xfrm>
          <a:prstGeom prst="rect">
            <a:avLst/>
          </a:prstGeom>
        </p:spPr>
      </p:pic>
      <p:sp>
        <p:nvSpPr>
          <p:cNvPr id="5" name="テキスト ボックス 4">
            <a:extLst>
              <a:ext uri="{FF2B5EF4-FFF2-40B4-BE49-F238E27FC236}">
                <a16:creationId xmlns:a16="http://schemas.microsoft.com/office/drawing/2014/main" id="{CAE3F39E-7C0B-4DD1-A828-A533611BD9F1}"/>
              </a:ext>
            </a:extLst>
          </p:cNvPr>
          <p:cNvSpPr txBox="1"/>
          <p:nvPr/>
        </p:nvSpPr>
        <p:spPr>
          <a:xfrm>
            <a:off x="3020290" y="4632960"/>
            <a:ext cx="1274619"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町議会と町役場は、何が違うのかな？？</a:t>
            </a:r>
          </a:p>
        </p:txBody>
      </p:sp>
      <p:sp>
        <p:nvSpPr>
          <p:cNvPr id="6" name="テキスト ボックス 5">
            <a:extLst>
              <a:ext uri="{FF2B5EF4-FFF2-40B4-BE49-F238E27FC236}">
                <a16:creationId xmlns:a16="http://schemas.microsoft.com/office/drawing/2014/main" id="{D4E95E9C-7A3E-4816-B2EB-A7AE39BCB743}"/>
              </a:ext>
            </a:extLst>
          </p:cNvPr>
          <p:cNvSpPr txBox="1"/>
          <p:nvPr/>
        </p:nvSpPr>
        <p:spPr>
          <a:xfrm rot="21356322">
            <a:off x="6859056" y="4268449"/>
            <a:ext cx="1583319" cy="1323439"/>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わたしたち</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との</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かかわり合いはあるのかな？</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F66E6B-6673-48E8-A721-20687808031C}"/>
              </a:ext>
            </a:extLst>
          </p:cNvPr>
          <p:cNvSpPr txBox="1"/>
          <p:nvPr/>
        </p:nvSpPr>
        <p:spPr>
          <a:xfrm>
            <a:off x="5033253" y="1224741"/>
            <a:ext cx="1135247" cy="923330"/>
          </a:xfrm>
          <a:prstGeom prst="rect">
            <a:avLst/>
          </a:prstGeom>
          <a:noFill/>
        </p:spPr>
        <p:txBody>
          <a:bodyPr wrap="none" rtlCol="0">
            <a:spAutoFit/>
          </a:bodyPr>
          <a:lstStyle/>
          <a:p>
            <a:r>
              <a:rPr kumimoji="1" lang="ja-JP" altLang="en-US" sz="5400" dirty="0"/>
              <a:t>❓</a:t>
            </a:r>
          </a:p>
        </p:txBody>
      </p:sp>
      <p:sp>
        <p:nvSpPr>
          <p:cNvPr id="8" name="テキスト ボックス 7">
            <a:extLst>
              <a:ext uri="{FF2B5EF4-FFF2-40B4-BE49-F238E27FC236}">
                <a16:creationId xmlns:a16="http://schemas.microsoft.com/office/drawing/2014/main" id="{1B86E6C2-1F11-40D1-A4FE-535843FEEAD1}"/>
              </a:ext>
            </a:extLst>
          </p:cNvPr>
          <p:cNvSpPr txBox="1"/>
          <p:nvPr/>
        </p:nvSpPr>
        <p:spPr>
          <a:xfrm rot="21293885">
            <a:off x="5071821" y="4531835"/>
            <a:ext cx="1337579" cy="830997"/>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町議会はなぜ必要なの？？</a:t>
            </a:r>
          </a:p>
        </p:txBody>
      </p:sp>
      <p:pic>
        <p:nvPicPr>
          <p:cNvPr id="2" name="図 1">
            <a:extLst>
              <a:ext uri="{FF2B5EF4-FFF2-40B4-BE49-F238E27FC236}">
                <a16:creationId xmlns:a16="http://schemas.microsoft.com/office/drawing/2014/main" id="{6C37487C-D8A4-4EF2-B5F5-C24EB3519F6A}"/>
              </a:ext>
            </a:extLst>
          </p:cNvPr>
          <p:cNvPicPr>
            <a:picLocks noChangeAspect="1"/>
          </p:cNvPicPr>
          <p:nvPr/>
        </p:nvPicPr>
        <p:blipFill>
          <a:blip r:embed="rId5"/>
          <a:stretch>
            <a:fillRect/>
          </a:stretch>
        </p:blipFill>
        <p:spPr>
          <a:xfrm>
            <a:off x="11173880" y="5894749"/>
            <a:ext cx="1018120" cy="963251"/>
          </a:xfrm>
          <a:prstGeom prst="rect">
            <a:avLst/>
          </a:prstGeom>
        </p:spPr>
      </p:pic>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FA98907-F652-4AD3-9062-18EA4083F3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75" r="3105" b="33017"/>
          <a:stretch/>
        </p:blipFill>
        <p:spPr>
          <a:xfrm>
            <a:off x="729193" y="1763222"/>
            <a:ext cx="1798934" cy="1659713"/>
          </a:xfrm>
          <a:prstGeom prst="rect">
            <a:avLst/>
          </a:prstGeom>
        </p:spPr>
      </p:pic>
      <p:pic>
        <p:nvPicPr>
          <p:cNvPr id="6" name="図 5">
            <a:extLst>
              <a:ext uri="{FF2B5EF4-FFF2-40B4-BE49-F238E27FC236}">
                <a16:creationId xmlns:a16="http://schemas.microsoft.com/office/drawing/2014/main" id="{2EF00044-C35F-4F1D-B535-E47EE891FBA4}"/>
              </a:ext>
            </a:extLst>
          </p:cNvPr>
          <p:cNvPicPr>
            <a:picLocks noChangeAspect="1"/>
          </p:cNvPicPr>
          <p:nvPr/>
        </p:nvPicPr>
        <p:blipFill rotWithShape="1">
          <a:blip r:embed="rId3">
            <a:extLst>
              <a:ext uri="{28A0092B-C50C-407E-A947-70E740481C1C}">
                <a14:useLocalDpi xmlns:a14="http://schemas.microsoft.com/office/drawing/2010/main" val="0"/>
              </a:ext>
            </a:extLst>
          </a:blip>
          <a:srcRect l="1" r="2268" b="12746"/>
          <a:stretch/>
        </p:blipFill>
        <p:spPr>
          <a:xfrm>
            <a:off x="9917182" y="1795649"/>
            <a:ext cx="1801132" cy="1685842"/>
          </a:xfrm>
          <a:prstGeom prst="rect">
            <a:avLst/>
          </a:prstGeom>
        </p:spPr>
      </p:pic>
      <p:sp>
        <p:nvSpPr>
          <p:cNvPr id="20" name="四角形: 角を丸くする 19">
            <a:extLst>
              <a:ext uri="{FF2B5EF4-FFF2-40B4-BE49-F238E27FC236}">
                <a16:creationId xmlns:a16="http://schemas.microsoft.com/office/drawing/2014/main" id="{765DEC6D-D654-4D26-B962-E0BF6A9D62BB}"/>
              </a:ext>
            </a:extLst>
          </p:cNvPr>
          <p:cNvSpPr/>
          <p:nvPr/>
        </p:nvSpPr>
        <p:spPr>
          <a:xfrm>
            <a:off x="7368186" y="3392898"/>
            <a:ext cx="3144447" cy="3262828"/>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7A9B5E2-0424-48DA-9B36-1FADDB8A79B0}"/>
              </a:ext>
            </a:extLst>
          </p:cNvPr>
          <p:cNvSpPr/>
          <p:nvPr/>
        </p:nvSpPr>
        <p:spPr>
          <a:xfrm>
            <a:off x="1205094" y="3465102"/>
            <a:ext cx="3144447" cy="3226725"/>
          </a:xfrm>
          <a:prstGeom prst="roundRect">
            <a:avLst/>
          </a:prstGeom>
          <a:solidFill>
            <a:schemeClr val="accent4">
              <a:lumMod val="40000"/>
              <a:lumOff val="60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Picture 8" descr="全員イラスト／無料イラストなら「イラストAC」">
            <a:extLst>
              <a:ext uri="{FF2B5EF4-FFF2-40B4-BE49-F238E27FC236}">
                <a16:creationId xmlns:a16="http://schemas.microsoft.com/office/drawing/2014/main" id="{7084F031-19C1-43AD-96DD-F1F736785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545" y="703049"/>
            <a:ext cx="2714611" cy="1569516"/>
          </a:xfrm>
          <a:prstGeom prst="ellipse">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C9728F7D-669D-419F-83AC-806C769D5424}"/>
              </a:ext>
            </a:extLst>
          </p:cNvPr>
          <p:cNvSpPr/>
          <p:nvPr/>
        </p:nvSpPr>
        <p:spPr>
          <a:xfrm>
            <a:off x="5319561" y="2156611"/>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町民</a:t>
            </a:r>
          </a:p>
        </p:txBody>
      </p:sp>
      <p:pic>
        <p:nvPicPr>
          <p:cNvPr id="1026" name="Picture 2" descr="０６１スーツおじさんのイラスト│イラスト協議会">
            <a:extLst>
              <a:ext uri="{FF2B5EF4-FFF2-40B4-BE49-F238E27FC236}">
                <a16:creationId xmlns:a16="http://schemas.microsoft.com/office/drawing/2014/main" id="{07DF93B0-83DA-4246-B00E-2FA8DB17B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699" y="3920842"/>
            <a:ext cx="1732460" cy="1839882"/>
          </a:xfrm>
          <a:prstGeom prst="ellipse">
            <a:avLst/>
          </a:prstGeom>
          <a:solidFill>
            <a:schemeClr val="bg1"/>
          </a:solidFill>
          <a:ln w="57150">
            <a:solidFill>
              <a:schemeClr val="accent4"/>
            </a:solidFill>
          </a:ln>
        </p:spPr>
      </p:pic>
      <p:sp>
        <p:nvSpPr>
          <p:cNvPr id="12" name="四角形: 角を丸くする 11">
            <a:extLst>
              <a:ext uri="{FF2B5EF4-FFF2-40B4-BE49-F238E27FC236}">
                <a16:creationId xmlns:a16="http://schemas.microsoft.com/office/drawing/2014/main" id="{26BF06F5-F656-45E8-995A-E9BCEFC57450}"/>
              </a:ext>
            </a:extLst>
          </p:cNvPr>
          <p:cNvSpPr/>
          <p:nvPr/>
        </p:nvSpPr>
        <p:spPr>
          <a:xfrm>
            <a:off x="2772658" y="5436740"/>
            <a:ext cx="1040580"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町長</a:t>
            </a:r>
          </a:p>
        </p:txBody>
      </p:sp>
      <p:sp>
        <p:nvSpPr>
          <p:cNvPr id="14" name="テキスト ボックス 13">
            <a:extLst>
              <a:ext uri="{FF2B5EF4-FFF2-40B4-BE49-F238E27FC236}">
                <a16:creationId xmlns:a16="http://schemas.microsoft.com/office/drawing/2014/main" id="{4E0FE91A-3BE3-41C6-9CEC-809E2D084EA2}"/>
              </a:ext>
            </a:extLst>
          </p:cNvPr>
          <p:cNvSpPr txBox="1"/>
          <p:nvPr/>
        </p:nvSpPr>
        <p:spPr>
          <a:xfrm>
            <a:off x="228759" y="56299"/>
            <a:ext cx="10956173"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②町議会ってなあに？　～町民や町役場との関わり～</a:t>
            </a:r>
            <a:endParaRPr lang="ja-JP" altLang="en-US" sz="3600" dirty="0"/>
          </a:p>
        </p:txBody>
      </p:sp>
      <p:pic>
        <p:nvPicPr>
          <p:cNvPr id="15" name="Picture 2" descr="スーツ姿のおじさんのイラスト | とろみのさしえ">
            <a:extLst>
              <a:ext uri="{FF2B5EF4-FFF2-40B4-BE49-F238E27FC236}">
                <a16:creationId xmlns:a16="http://schemas.microsoft.com/office/drawing/2014/main" id="{06024A21-AC68-49F6-93A6-7DAE1F452B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2349" y="3895570"/>
            <a:ext cx="1763477" cy="1763477"/>
          </a:xfrm>
          <a:prstGeom prst="ellipse">
            <a:avLst/>
          </a:prstGeom>
          <a:solidFill>
            <a:schemeClr val="bg1"/>
          </a:solidFill>
          <a:ln w="57150">
            <a:solidFill>
              <a:schemeClr val="accent4"/>
            </a:solidFill>
          </a:ln>
        </p:spPr>
      </p:pic>
      <p:sp>
        <p:nvSpPr>
          <p:cNvPr id="16" name="四角形: 角を丸くする 15">
            <a:extLst>
              <a:ext uri="{FF2B5EF4-FFF2-40B4-BE49-F238E27FC236}">
                <a16:creationId xmlns:a16="http://schemas.microsoft.com/office/drawing/2014/main" id="{0FEA33D7-A840-4DD5-9C13-351CE8B5A16F}"/>
              </a:ext>
            </a:extLst>
          </p:cNvPr>
          <p:cNvSpPr/>
          <p:nvPr/>
        </p:nvSpPr>
        <p:spPr>
          <a:xfrm>
            <a:off x="8813129" y="5335063"/>
            <a:ext cx="1413173"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pic>
        <p:nvPicPr>
          <p:cNvPr id="1028" name="Picture 4" descr="町役場イラスト／無料イラストなら「イラストAC」">
            <a:extLst>
              <a:ext uri="{FF2B5EF4-FFF2-40B4-BE49-F238E27FC236}">
                <a16:creationId xmlns:a16="http://schemas.microsoft.com/office/drawing/2014/main" id="{948CC4E2-6902-4096-87C4-AB05B377701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882" b="93824" l="10000" r="90000">
                        <a14:foregroundMark x1="41471" y1="16176" x2="41471" y2="16176"/>
                        <a14:foregroundMark x1="39412" y1="16176" x2="57353" y2="17059"/>
                        <a14:foregroundMark x1="57353" y1="17059" x2="61471" y2="15588"/>
                        <a14:foregroundMark x1="69706" y1="17941" x2="69412" y2="16176"/>
                        <a14:foregroundMark x1="62353" y1="79412" x2="61176" y2="88529"/>
                        <a14:foregroundMark x1="21471" y1="93824" x2="78824" y2="91765"/>
                        <a14:foregroundMark x1="32941" y1="20000" x2="36765" y2="12353"/>
                        <a14:foregroundMark x1="28235" y1="17647" x2="39706" y2="10294"/>
                        <a14:foregroundMark x1="27353" y1="6765" x2="49118" y2="5882"/>
                        <a14:foregroundMark x1="49118" y1="5882" x2="70294" y2="6471"/>
                        <a14:foregroundMark x1="61471" y1="27059" x2="61471" y2="27059"/>
                        <a14:foregroundMark x1="61471" y1="27059" x2="35882" y2="27941"/>
                        <a14:foregroundMark x1="37059" y1="27059" x2="65588" y2="25588"/>
                      </a14:backgroundRemoval>
                    </a14:imgEffect>
                  </a14:imgLayer>
                </a14:imgProps>
              </a:ext>
              <a:ext uri="{28A0092B-C50C-407E-A947-70E740481C1C}">
                <a14:useLocalDpi xmlns:a14="http://schemas.microsoft.com/office/drawing/2010/main" val="0"/>
              </a:ext>
            </a:extLst>
          </a:blip>
          <a:srcRect/>
          <a:stretch>
            <a:fillRect/>
          </a:stretch>
        </p:blipFill>
        <p:spPr bwMode="auto">
          <a:xfrm>
            <a:off x="1121749" y="5112756"/>
            <a:ext cx="1579072" cy="1579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議場イラスト／無料イラストなら「イラストAC」">
            <a:extLst>
              <a:ext uri="{FF2B5EF4-FFF2-40B4-BE49-F238E27FC236}">
                <a16:creationId xmlns:a16="http://schemas.microsoft.com/office/drawing/2014/main" id="{83E106CB-2767-45B1-B8AD-CA72E55CD5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7353" r="93824">
                        <a14:foregroundMark x1="19412" y1="80882" x2="18824" y2="77941"/>
                        <a14:foregroundMark x1="85000" y1="76176" x2="87353" y2="71471"/>
                        <a14:foregroundMark x1="93529" y1="68235" x2="93824" y2="86471"/>
                        <a14:foregroundMark x1="7353" y1="68235" x2="8529" y2="88235"/>
                      </a14:backgroundRemoval>
                    </a14:imgEffect>
                  </a14:imgLayer>
                </a14:imgProps>
              </a:ext>
              <a:ext uri="{28A0092B-C50C-407E-A947-70E740481C1C}">
                <a14:useLocalDpi xmlns:a14="http://schemas.microsoft.com/office/drawing/2010/main" val="0"/>
              </a:ext>
            </a:extLst>
          </a:blip>
          <a:srcRect/>
          <a:stretch>
            <a:fillRect/>
          </a:stretch>
        </p:blipFill>
        <p:spPr bwMode="auto">
          <a:xfrm>
            <a:off x="7261748" y="4958749"/>
            <a:ext cx="1750868" cy="17508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0524A823-FE67-4C80-A797-CBDD175A16A6}"/>
              </a:ext>
            </a:extLst>
          </p:cNvPr>
          <p:cNvSpPr txBox="1"/>
          <p:nvPr/>
        </p:nvSpPr>
        <p:spPr>
          <a:xfrm>
            <a:off x="1362837" y="3537322"/>
            <a:ext cx="1515886" cy="461665"/>
          </a:xfrm>
          <a:prstGeom prst="rect">
            <a:avLst/>
          </a:prstGeom>
          <a:noFill/>
        </p:spPr>
        <p:txBody>
          <a:bodyPr wrap="square" rtlCol="0">
            <a:spAutoFit/>
          </a:bodyPr>
          <a:lstStyle/>
          <a:p>
            <a:r>
              <a:rPr kumimoji="1" lang="ja-JP" altLang="en-US" sz="2400" dirty="0"/>
              <a:t>執行機関</a:t>
            </a:r>
          </a:p>
        </p:txBody>
      </p:sp>
      <p:sp>
        <p:nvSpPr>
          <p:cNvPr id="22" name="テキスト ボックス 21">
            <a:extLst>
              <a:ext uri="{FF2B5EF4-FFF2-40B4-BE49-F238E27FC236}">
                <a16:creationId xmlns:a16="http://schemas.microsoft.com/office/drawing/2014/main" id="{B6BFDCE2-57CB-4189-B0EC-EADCC52BB173}"/>
              </a:ext>
            </a:extLst>
          </p:cNvPr>
          <p:cNvSpPr txBox="1"/>
          <p:nvPr/>
        </p:nvSpPr>
        <p:spPr>
          <a:xfrm>
            <a:off x="7301597" y="3570746"/>
            <a:ext cx="1515886" cy="461665"/>
          </a:xfrm>
          <a:prstGeom prst="rect">
            <a:avLst/>
          </a:prstGeom>
          <a:noFill/>
        </p:spPr>
        <p:txBody>
          <a:bodyPr wrap="square" rtlCol="0">
            <a:spAutoFit/>
          </a:bodyPr>
          <a:lstStyle/>
          <a:p>
            <a:r>
              <a:rPr kumimoji="1" lang="ja-JP" altLang="en-US" sz="2400" dirty="0"/>
              <a:t>議決機関</a:t>
            </a:r>
          </a:p>
        </p:txBody>
      </p:sp>
      <p:cxnSp>
        <p:nvCxnSpPr>
          <p:cNvPr id="19" name="コネクタ: カギ線 18">
            <a:extLst>
              <a:ext uri="{FF2B5EF4-FFF2-40B4-BE49-F238E27FC236}">
                <a16:creationId xmlns:a16="http://schemas.microsoft.com/office/drawing/2014/main" id="{F33D947E-BAF7-4C57-B8F5-E32A926C5617}"/>
              </a:ext>
            </a:extLst>
          </p:cNvPr>
          <p:cNvCxnSpPr>
            <a:cxnSpLocks/>
            <a:stCxn id="1026" idx="0"/>
          </p:cNvCxnSpPr>
          <p:nvPr/>
        </p:nvCxnSpPr>
        <p:spPr>
          <a:xfrm rot="5400000" flipH="1" flipV="1">
            <a:off x="2706134" y="2194091"/>
            <a:ext cx="2291547" cy="1161957"/>
          </a:xfrm>
          <a:prstGeom prst="bentConnector3">
            <a:avLst>
              <a:gd name="adj1" fmla="val 9981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82318DB-E542-4480-8866-C4A369F43000}"/>
              </a:ext>
            </a:extLst>
          </p:cNvPr>
          <p:cNvSpPr txBox="1"/>
          <p:nvPr/>
        </p:nvSpPr>
        <p:spPr>
          <a:xfrm>
            <a:off x="250635" y="1149972"/>
            <a:ext cx="4302956" cy="646331"/>
          </a:xfrm>
          <a:prstGeom prst="rect">
            <a:avLst/>
          </a:prstGeom>
          <a:noFill/>
        </p:spPr>
        <p:txBody>
          <a:bodyPr wrap="square" rtlCol="0">
            <a:spAutoFit/>
          </a:bodyPr>
          <a:lstStyle/>
          <a:p>
            <a:r>
              <a:rPr kumimoji="1" lang="ja-JP" altLang="en-US" sz="1750" b="1" dirty="0">
                <a:highlight>
                  <a:srgbClr val="FFFFFF"/>
                </a:highlight>
              </a:rPr>
              <a:t>＊町民に必要なお知らせや情報を発信。</a:t>
            </a:r>
            <a:endParaRPr kumimoji="1" lang="en-US" altLang="ja-JP" sz="1750" b="1" dirty="0">
              <a:highlight>
                <a:srgbClr val="FFFFFF"/>
              </a:highlight>
            </a:endParaRPr>
          </a:p>
          <a:p>
            <a:r>
              <a:rPr kumimoji="1" lang="ja-JP" altLang="en-US" sz="1750" b="1" dirty="0">
                <a:highlight>
                  <a:srgbClr val="FFFFFF"/>
                </a:highlight>
              </a:rPr>
              <a:t>＊町で行ったことなどを伝える。</a:t>
            </a:r>
            <a:endParaRPr kumimoji="1" lang="ja-JP" altLang="en-US" sz="1750" b="1" dirty="0"/>
          </a:p>
        </p:txBody>
      </p:sp>
      <p:sp>
        <p:nvSpPr>
          <p:cNvPr id="30" name="テキスト ボックス 29">
            <a:extLst>
              <a:ext uri="{FF2B5EF4-FFF2-40B4-BE49-F238E27FC236}">
                <a16:creationId xmlns:a16="http://schemas.microsoft.com/office/drawing/2014/main" id="{3063BF42-286B-48E4-943F-1389380F518A}"/>
              </a:ext>
            </a:extLst>
          </p:cNvPr>
          <p:cNvSpPr txBox="1"/>
          <p:nvPr/>
        </p:nvSpPr>
        <p:spPr>
          <a:xfrm>
            <a:off x="82091" y="3398826"/>
            <a:ext cx="1260281" cy="307777"/>
          </a:xfrm>
          <a:prstGeom prst="rect">
            <a:avLst/>
          </a:prstGeom>
          <a:noFill/>
        </p:spPr>
        <p:txBody>
          <a:bodyPr wrap="none" rtlCol="0">
            <a:spAutoFit/>
          </a:bodyPr>
          <a:lstStyle/>
          <a:p>
            <a:r>
              <a:rPr kumimoji="1" lang="ja-JP" altLang="en-US" sz="1400" b="1" dirty="0"/>
              <a:t>広報ざおう▲</a:t>
            </a:r>
          </a:p>
        </p:txBody>
      </p:sp>
      <p:cxnSp>
        <p:nvCxnSpPr>
          <p:cNvPr id="34" name="コネクタ: カギ線 33">
            <a:extLst>
              <a:ext uri="{FF2B5EF4-FFF2-40B4-BE49-F238E27FC236}">
                <a16:creationId xmlns:a16="http://schemas.microsoft.com/office/drawing/2014/main" id="{94A8988E-309E-4E91-AFCD-B9163FA63014}"/>
              </a:ext>
            </a:extLst>
          </p:cNvPr>
          <p:cNvCxnSpPr>
            <a:cxnSpLocks/>
          </p:cNvCxnSpPr>
          <p:nvPr/>
        </p:nvCxnSpPr>
        <p:spPr>
          <a:xfrm rot="16200000" flipV="1">
            <a:off x="7028749" y="1732329"/>
            <a:ext cx="2369925" cy="1966874"/>
          </a:xfrm>
          <a:prstGeom prst="bentConnector3">
            <a:avLst>
              <a:gd name="adj1" fmla="val 101049"/>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460D98F-1BB8-4FBC-A64D-0E06AABA7DDE}"/>
              </a:ext>
            </a:extLst>
          </p:cNvPr>
          <p:cNvSpPr txBox="1"/>
          <p:nvPr/>
        </p:nvSpPr>
        <p:spPr>
          <a:xfrm>
            <a:off x="8149128" y="1204054"/>
            <a:ext cx="4080232" cy="638636"/>
          </a:xfrm>
          <a:prstGeom prst="rect">
            <a:avLst/>
          </a:prstGeom>
          <a:noFill/>
        </p:spPr>
        <p:txBody>
          <a:bodyPr wrap="square">
            <a:spAutoFit/>
          </a:bodyPr>
          <a:lstStyle/>
          <a:p>
            <a:r>
              <a:rPr kumimoji="1" lang="ja-JP" altLang="en-US" sz="1750" b="1" dirty="0">
                <a:highlight>
                  <a:srgbClr val="FFFFFF"/>
                </a:highlight>
              </a:rPr>
              <a:t>＊町議会で決定したことなどを伝える</a:t>
            </a:r>
            <a:endParaRPr kumimoji="1" lang="en-US" altLang="ja-JP" sz="1750" b="1" dirty="0">
              <a:highlight>
                <a:srgbClr val="FFFFFF"/>
              </a:highlight>
            </a:endParaRPr>
          </a:p>
          <a:p>
            <a:r>
              <a:rPr kumimoji="1" lang="ja-JP" altLang="en-US" b="1" dirty="0">
                <a:highlight>
                  <a:srgbClr val="FFFFFF"/>
                </a:highlight>
              </a:rPr>
              <a:t>＊町民の声</a:t>
            </a:r>
            <a:r>
              <a:rPr kumimoji="1" lang="en-US" altLang="ja-JP" b="1" dirty="0">
                <a:highlight>
                  <a:srgbClr val="FFFFFF"/>
                </a:highlight>
              </a:rPr>
              <a:t>(</a:t>
            </a:r>
            <a:r>
              <a:rPr kumimoji="1" lang="ja-JP" altLang="en-US" b="1" dirty="0">
                <a:highlight>
                  <a:srgbClr val="FFFFFF"/>
                </a:highlight>
              </a:rPr>
              <a:t>意見</a:t>
            </a:r>
            <a:r>
              <a:rPr kumimoji="1" lang="en-US" altLang="ja-JP" b="1" dirty="0">
                <a:highlight>
                  <a:srgbClr val="FFFFFF"/>
                </a:highlight>
              </a:rPr>
              <a:t>)</a:t>
            </a:r>
            <a:r>
              <a:rPr kumimoji="1" lang="ja-JP" altLang="en-US" b="1" dirty="0">
                <a:highlight>
                  <a:srgbClr val="FFFFFF"/>
                </a:highlight>
              </a:rPr>
              <a:t>を聞き町政に反映。</a:t>
            </a:r>
            <a:r>
              <a:rPr kumimoji="1" lang="ja-JP" altLang="en-US" sz="1800" dirty="0">
                <a:highlight>
                  <a:srgbClr val="FFFFFF"/>
                </a:highlight>
              </a:rPr>
              <a:t>　　</a:t>
            </a:r>
            <a:endParaRPr kumimoji="1" lang="en-US" altLang="ja-JP" sz="1800" dirty="0">
              <a:highlight>
                <a:srgbClr val="FFFFFF"/>
              </a:highlight>
            </a:endParaRPr>
          </a:p>
        </p:txBody>
      </p:sp>
      <p:sp>
        <p:nvSpPr>
          <p:cNvPr id="42" name="テキスト ボックス 41">
            <a:extLst>
              <a:ext uri="{FF2B5EF4-FFF2-40B4-BE49-F238E27FC236}">
                <a16:creationId xmlns:a16="http://schemas.microsoft.com/office/drawing/2014/main" id="{E83F3DA1-4720-4977-9AD4-860AA99324E9}"/>
              </a:ext>
            </a:extLst>
          </p:cNvPr>
          <p:cNvSpPr txBox="1"/>
          <p:nvPr/>
        </p:nvSpPr>
        <p:spPr>
          <a:xfrm>
            <a:off x="10773292" y="3428381"/>
            <a:ext cx="1330036" cy="307777"/>
          </a:xfrm>
          <a:prstGeom prst="rect">
            <a:avLst/>
          </a:prstGeom>
          <a:noFill/>
        </p:spPr>
        <p:txBody>
          <a:bodyPr wrap="square">
            <a:spAutoFit/>
          </a:bodyPr>
          <a:lstStyle/>
          <a:p>
            <a:r>
              <a:rPr kumimoji="1" lang="ja-JP" altLang="en-US" sz="1400" b="1" dirty="0"/>
              <a:t>▲議会だより</a:t>
            </a:r>
          </a:p>
        </p:txBody>
      </p:sp>
      <p:cxnSp>
        <p:nvCxnSpPr>
          <p:cNvPr id="52" name="直線コネクタ 51">
            <a:extLst>
              <a:ext uri="{FF2B5EF4-FFF2-40B4-BE49-F238E27FC236}">
                <a16:creationId xmlns:a16="http://schemas.microsoft.com/office/drawing/2014/main" id="{48EB61DD-023A-476E-94B7-A4046B9808E5}"/>
              </a:ext>
            </a:extLst>
          </p:cNvPr>
          <p:cNvCxnSpPr/>
          <p:nvPr/>
        </p:nvCxnSpPr>
        <p:spPr>
          <a:xfrm>
            <a:off x="5525193" y="2804579"/>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9ED739A-9265-4271-B8A2-2563A53B14A0}"/>
              </a:ext>
            </a:extLst>
          </p:cNvPr>
          <p:cNvCxnSpPr/>
          <p:nvPr/>
        </p:nvCxnSpPr>
        <p:spPr>
          <a:xfrm>
            <a:off x="6162505" y="2810884"/>
            <a:ext cx="0" cy="185054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0564E61-DAB6-4591-82AD-C2EC3B4370CB}"/>
              </a:ext>
            </a:extLst>
          </p:cNvPr>
          <p:cNvCxnSpPr>
            <a:cxnSpLocks/>
            <a:endCxn id="13" idx="3"/>
          </p:cNvCxnSpPr>
          <p:nvPr/>
        </p:nvCxnSpPr>
        <p:spPr>
          <a:xfrm flipH="1">
            <a:off x="4349541" y="4627533"/>
            <a:ext cx="1199605" cy="45093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D060CC1-55D4-47E0-A47B-8CCD4338DCC1}"/>
              </a:ext>
            </a:extLst>
          </p:cNvPr>
          <p:cNvCxnSpPr>
            <a:cxnSpLocks/>
          </p:cNvCxnSpPr>
          <p:nvPr/>
        </p:nvCxnSpPr>
        <p:spPr>
          <a:xfrm>
            <a:off x="6162505" y="4655127"/>
            <a:ext cx="1181729" cy="41950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5285D00E-0EB4-4177-B40E-A21A5EC5862D}"/>
              </a:ext>
            </a:extLst>
          </p:cNvPr>
          <p:cNvSpPr txBox="1"/>
          <p:nvPr/>
        </p:nvSpPr>
        <p:spPr>
          <a:xfrm>
            <a:off x="4696171" y="2844828"/>
            <a:ext cx="2301482" cy="707886"/>
          </a:xfrm>
          <a:prstGeom prst="rect">
            <a:avLst/>
          </a:prstGeom>
          <a:solidFill>
            <a:schemeClr val="bg1">
              <a:alpha val="85000"/>
            </a:schemeClr>
          </a:solidFill>
          <a:ln>
            <a:solidFill>
              <a:srgbClr val="0070C0"/>
            </a:solidFill>
          </a:ln>
        </p:spPr>
        <p:txBody>
          <a:bodyPr vert="horz" wrap="square" rtlCol="0">
            <a:spAutoFit/>
          </a:bodyPr>
          <a:lstStyle/>
          <a:p>
            <a:r>
              <a:rPr kumimoji="1" lang="ja-JP" altLang="en-US" b="1" dirty="0">
                <a:solidFill>
                  <a:srgbClr val="FF0000"/>
                </a:solidFill>
              </a:rPr>
              <a:t> </a:t>
            </a:r>
            <a:r>
              <a:rPr kumimoji="1" lang="ja-JP" altLang="en-US" sz="2000" b="1" dirty="0">
                <a:solidFill>
                  <a:srgbClr val="FF0000"/>
                </a:solidFill>
              </a:rPr>
              <a:t>・願いを伝える。　</a:t>
            </a:r>
            <a:endParaRPr kumimoji="1" lang="en-US" altLang="ja-JP" sz="2000" b="1" dirty="0">
              <a:solidFill>
                <a:srgbClr val="FF0000"/>
              </a:solidFill>
            </a:endParaRPr>
          </a:p>
          <a:p>
            <a:r>
              <a:rPr kumimoji="1" lang="ja-JP" altLang="en-US" sz="2000" b="1" dirty="0">
                <a:solidFill>
                  <a:srgbClr val="FF0000"/>
                </a:solidFill>
              </a:rPr>
              <a:t> ・選挙で選ぶ。</a:t>
            </a:r>
            <a:endParaRPr kumimoji="1" lang="en-US" altLang="ja-JP" sz="2000" b="1" dirty="0">
              <a:solidFill>
                <a:srgbClr val="FF0000"/>
              </a:solidFill>
            </a:endParaRPr>
          </a:p>
        </p:txBody>
      </p:sp>
      <p:cxnSp>
        <p:nvCxnSpPr>
          <p:cNvPr id="72" name="直線矢印コネクタ 71">
            <a:extLst>
              <a:ext uri="{FF2B5EF4-FFF2-40B4-BE49-F238E27FC236}">
                <a16:creationId xmlns:a16="http://schemas.microsoft.com/office/drawing/2014/main" id="{4D3AAEEF-E11D-4869-AB25-CC9740445F7B}"/>
              </a:ext>
            </a:extLst>
          </p:cNvPr>
          <p:cNvCxnSpPr>
            <a:cxnSpLocks/>
          </p:cNvCxnSpPr>
          <p:nvPr/>
        </p:nvCxnSpPr>
        <p:spPr>
          <a:xfrm>
            <a:off x="4362821" y="5310013"/>
            <a:ext cx="2981413" cy="3206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F8DF455-5ED3-4225-B66B-06ACC3C04BB5}"/>
              </a:ext>
            </a:extLst>
          </p:cNvPr>
          <p:cNvCxnSpPr>
            <a:cxnSpLocks/>
          </p:cNvCxnSpPr>
          <p:nvPr/>
        </p:nvCxnSpPr>
        <p:spPr>
          <a:xfrm flipH="1" flipV="1">
            <a:off x="4349541" y="5707220"/>
            <a:ext cx="2963571" cy="2272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EE23FC8-A951-449B-9B3E-6687BC5AA135}"/>
              </a:ext>
            </a:extLst>
          </p:cNvPr>
          <p:cNvSpPr txBox="1"/>
          <p:nvPr/>
        </p:nvSpPr>
        <p:spPr>
          <a:xfrm>
            <a:off x="4531789" y="4902447"/>
            <a:ext cx="2584213"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必要な決まりごとや町が行うことについて提案する。</a:t>
            </a:r>
            <a:endParaRPr kumimoji="1" lang="en-US" altLang="ja-JP" sz="1550" b="1" dirty="0">
              <a:solidFill>
                <a:schemeClr val="tx2"/>
              </a:solidFill>
            </a:endParaRPr>
          </a:p>
        </p:txBody>
      </p:sp>
      <p:sp>
        <p:nvSpPr>
          <p:cNvPr id="37" name="テキスト ボックス 36">
            <a:extLst>
              <a:ext uri="{FF2B5EF4-FFF2-40B4-BE49-F238E27FC236}">
                <a16:creationId xmlns:a16="http://schemas.microsoft.com/office/drawing/2014/main" id="{C5B31F06-AAF8-46F5-8484-4DD5BDB23D54}"/>
              </a:ext>
            </a:extLst>
          </p:cNvPr>
          <p:cNvSpPr txBox="1"/>
          <p:nvPr/>
        </p:nvSpPr>
        <p:spPr>
          <a:xfrm>
            <a:off x="4554538" y="549782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提案内容を協議し決定する。</a:t>
            </a:r>
            <a:r>
              <a:rPr kumimoji="1" lang="en-US" altLang="ja-JP" sz="1550" b="1" dirty="0">
                <a:solidFill>
                  <a:schemeClr val="tx2"/>
                </a:solidFill>
              </a:rPr>
              <a:t>(</a:t>
            </a:r>
            <a:r>
              <a:rPr kumimoji="1" lang="ja-JP" altLang="en-US" sz="1550" b="1" dirty="0">
                <a:solidFill>
                  <a:schemeClr val="tx2"/>
                </a:solidFill>
              </a:rPr>
              <a:t>町が行うべきことを伝える</a:t>
            </a:r>
            <a:r>
              <a:rPr kumimoji="1" lang="en-US" altLang="ja-JP" sz="1550" b="1" dirty="0">
                <a:solidFill>
                  <a:schemeClr val="tx2"/>
                </a:solidFill>
              </a:rPr>
              <a:t>)</a:t>
            </a:r>
            <a:endParaRPr kumimoji="1" lang="ja-JP" altLang="en-US" sz="1550" b="1" dirty="0">
              <a:solidFill>
                <a:schemeClr val="tx2"/>
              </a:solidFill>
            </a:endParaRPr>
          </a:p>
        </p:txBody>
      </p:sp>
      <p:cxnSp>
        <p:nvCxnSpPr>
          <p:cNvPr id="24" name="直線矢印コネクタ 23">
            <a:extLst>
              <a:ext uri="{FF2B5EF4-FFF2-40B4-BE49-F238E27FC236}">
                <a16:creationId xmlns:a16="http://schemas.microsoft.com/office/drawing/2014/main" id="{3B2CBCB8-94FD-04BC-E2EF-2709BA32FE5F}"/>
              </a:ext>
            </a:extLst>
          </p:cNvPr>
          <p:cNvCxnSpPr>
            <a:cxnSpLocks/>
          </p:cNvCxnSpPr>
          <p:nvPr/>
        </p:nvCxnSpPr>
        <p:spPr>
          <a:xfrm flipH="1">
            <a:off x="4323859" y="6250539"/>
            <a:ext cx="302037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C39D1B4-2296-16EB-9402-D0E8562E55AD}"/>
              </a:ext>
            </a:extLst>
          </p:cNvPr>
          <p:cNvSpPr txBox="1"/>
          <p:nvPr/>
        </p:nvSpPr>
        <p:spPr>
          <a:xfrm>
            <a:off x="4554538" y="6122219"/>
            <a:ext cx="2683258" cy="569387"/>
          </a:xfrm>
          <a:prstGeom prst="rect">
            <a:avLst/>
          </a:prstGeom>
          <a:solidFill>
            <a:schemeClr val="bg1">
              <a:alpha val="65000"/>
            </a:schemeClr>
          </a:solidFill>
          <a:ln>
            <a:solidFill>
              <a:srgbClr val="0070C0"/>
            </a:solidFill>
          </a:ln>
        </p:spPr>
        <p:txBody>
          <a:bodyPr wrap="square" rtlCol="0">
            <a:spAutoFit/>
          </a:bodyPr>
          <a:lstStyle/>
          <a:p>
            <a:r>
              <a:rPr kumimoji="1" lang="ja-JP" altLang="en-US" sz="1550" b="1" dirty="0">
                <a:solidFill>
                  <a:schemeClr val="tx2"/>
                </a:solidFill>
              </a:rPr>
              <a:t>町民の願いや行うべき事業を提案する。</a:t>
            </a:r>
          </a:p>
        </p:txBody>
      </p:sp>
      <p:pic>
        <p:nvPicPr>
          <p:cNvPr id="2" name="図 1">
            <a:extLst>
              <a:ext uri="{FF2B5EF4-FFF2-40B4-BE49-F238E27FC236}">
                <a16:creationId xmlns:a16="http://schemas.microsoft.com/office/drawing/2014/main" id="{8FB89AF1-5A97-436E-8DE0-A8A99EC0B825}"/>
              </a:ext>
            </a:extLst>
          </p:cNvPr>
          <p:cNvPicPr>
            <a:picLocks noChangeAspect="1"/>
          </p:cNvPicPr>
          <p:nvPr/>
        </p:nvPicPr>
        <p:blipFill>
          <a:blip r:embed="rId11"/>
          <a:stretch>
            <a:fillRect/>
          </a:stretch>
        </p:blipFill>
        <p:spPr>
          <a:xfrm>
            <a:off x="11085208" y="5894749"/>
            <a:ext cx="1018120" cy="963251"/>
          </a:xfrm>
          <a:prstGeom prst="rect">
            <a:avLst/>
          </a:prstGeom>
        </p:spPr>
      </p:pic>
    </p:spTree>
    <p:extLst>
      <p:ext uri="{BB962C8B-B14F-4D97-AF65-F5344CB8AC3E}">
        <p14:creationId xmlns:p14="http://schemas.microsoft.com/office/powerpoint/2010/main" val="3372372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par>
                                <p:cTn id="97" presetID="10" presetClass="entr" presetSubtype="0" fill="hold"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9" grpId="0" animBg="1"/>
      <p:bldP spid="12" grpId="0" animBg="1"/>
      <p:bldP spid="16" grpId="0" animBg="1"/>
      <p:bldP spid="17" grpId="0"/>
      <p:bldP spid="22" grpId="0"/>
      <p:bldP spid="29" grpId="0"/>
      <p:bldP spid="30" grpId="0"/>
      <p:bldP spid="40" grpId="0"/>
      <p:bldP spid="42" grpId="0"/>
      <p:bldP spid="68" grpId="0" animBg="1"/>
      <p:bldP spid="5" grpId="0" animBg="1"/>
      <p:bldP spid="37" grpId="0" animBg="1"/>
      <p:bldP spid="27" grpId="0" animBg="1"/>
    </p:bldLst>
  </p:timing>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遊んでいる子供たちのイラストを使用した教育に関するプレゼンテーション デザイン (ワイド画面)</Template>
  <TotalTime>1455</TotalTime>
  <Words>1853</Words>
  <Application>Microsoft Office PowerPoint</Application>
  <PresentationFormat>ワイド画面</PresentationFormat>
  <Paragraphs>301</Paragraphs>
  <Slides>22</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UDゴシック</vt:lpstr>
      <vt:lpstr>Euphemia</vt:lpstr>
      <vt:lpstr>ＭＳ Ｐゴシック</vt:lpstr>
      <vt:lpstr>Arial</vt:lpstr>
      <vt:lpstr>Bahnschrift Condensed</vt:lpstr>
      <vt:lpstr>Wingdings</vt:lpstr>
      <vt:lpstr>遊ぶ子供 (16 x 9)</vt:lpstr>
      <vt:lpstr>蔵王町議会                      Elementary school students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蔵王町議会 キッズページ</dc:title>
  <dc:creator>相原　宏美</dc:creator>
  <cp:lastModifiedBy>相原　宏美</cp:lastModifiedBy>
  <cp:revision>133</cp:revision>
  <dcterms:created xsi:type="dcterms:W3CDTF">2022-03-16T03:35:24Z</dcterms:created>
  <dcterms:modified xsi:type="dcterms:W3CDTF">2025-02-28T08:12:11Z</dcterms:modified>
</cp:coreProperties>
</file>